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7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78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51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54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94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344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84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6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49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05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34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823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3FDB7-43B4-4F0E-9191-8F901624EA40}" type="datetimeFigureOut">
              <a:rPr kumimoji="1" lang="ja-JP" altLang="en-US" smtClean="0"/>
              <a:t>2011/10/19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03730-708F-42E0-86A7-B9B4828222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02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7440713" y="3792963"/>
            <a:ext cx="1080120" cy="1584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440713" y="3423631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SDRAM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959993" y="2208787"/>
            <a:ext cx="1080120" cy="15841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59993" y="1839455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L1D Cache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496497" y="2212710"/>
            <a:ext cx="1080120" cy="15841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96497" y="1843378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L2SRAM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5496497" y="3792963"/>
            <a:ext cx="1080120" cy="936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右中かっこ 10"/>
          <p:cNvSpPr/>
          <p:nvPr/>
        </p:nvSpPr>
        <p:spPr>
          <a:xfrm>
            <a:off x="6576617" y="2208787"/>
            <a:ext cx="216024" cy="15841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中かっこ 11"/>
          <p:cNvSpPr/>
          <p:nvPr/>
        </p:nvSpPr>
        <p:spPr>
          <a:xfrm>
            <a:off x="6597206" y="3796885"/>
            <a:ext cx="195435" cy="93218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 rot="16200000">
            <a:off x="6633091" y="2873993"/>
            <a:ext cx="580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SRAM</a:t>
            </a:r>
            <a:endParaRPr kumimoji="1" lang="ja-JP" altLang="en-US" sz="1100" dirty="0"/>
          </a:p>
        </p:txBody>
      </p:sp>
      <p:sp>
        <p:nvSpPr>
          <p:cNvPr id="14" name="テキスト ボックス 13"/>
          <p:cNvSpPr txBox="1"/>
          <p:nvPr/>
        </p:nvSpPr>
        <p:spPr>
          <a:xfrm rot="16200000">
            <a:off x="6659520" y="4162465"/>
            <a:ext cx="5807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/>
              <a:t>Cache</a:t>
            </a:r>
            <a:endParaRPr kumimoji="1" lang="ja-JP" altLang="en-US" sz="11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440713" y="3792963"/>
            <a:ext cx="1080120" cy="335094"/>
          </a:xfrm>
          <a:prstGeom prst="rect">
            <a:avLst/>
          </a:prstGeom>
          <a:pattFill prst="dkDnDiag">
            <a:fgClr>
              <a:srgbClr val="00B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CPU BUF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496497" y="3796886"/>
            <a:ext cx="1080120" cy="335094"/>
          </a:xfrm>
          <a:prstGeom prst="rect">
            <a:avLst/>
          </a:prstGeom>
          <a:pattFill prst="dkDnDiag">
            <a:fgClr>
              <a:srgbClr val="00B05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496497" y="2208787"/>
            <a:ext cx="1080120" cy="335094"/>
          </a:xfrm>
          <a:prstGeom prst="rect">
            <a:avLst/>
          </a:prstGeom>
          <a:pattFill prst="dkDnDiag">
            <a:fgClr>
              <a:schemeClr val="accent1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</a:rPr>
              <a:t>SDMA BUF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59993" y="2208787"/>
            <a:ext cx="1080120" cy="335094"/>
          </a:xfrm>
          <a:prstGeom prst="rect">
            <a:avLst/>
          </a:prstGeom>
          <a:pattFill prst="dkDnDiag">
            <a:fgClr>
              <a:srgbClr val="FF0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22" name="直線矢印コネクタ 21"/>
          <p:cNvCxnSpPr/>
          <p:nvPr/>
        </p:nvCxnSpPr>
        <p:spPr>
          <a:xfrm flipH="1">
            <a:off x="6597206" y="3960510"/>
            <a:ext cx="8435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904209" y="2212710"/>
            <a:ext cx="1800200" cy="19231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C674 subsystem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3903402" y="520224"/>
            <a:ext cx="513044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dirty="0">
                <a:solidFill>
                  <a:schemeClr val="tx2"/>
                </a:solidFill>
              </a:rPr>
              <a:t>SDMA_BUFF = </a:t>
            </a:r>
            <a:r>
              <a:rPr lang="en-US" altLang="ja-JP" sz="1400" dirty="0" err="1">
                <a:solidFill>
                  <a:schemeClr val="tx2"/>
                </a:solidFill>
              </a:rPr>
              <a:t>malloc</a:t>
            </a:r>
            <a:r>
              <a:rPr lang="en-US" altLang="ja-JP" sz="1400" dirty="0">
                <a:solidFill>
                  <a:schemeClr val="tx2"/>
                </a:solidFill>
              </a:rPr>
              <a:t>( (Int32) (( SDMA_BUFF_SIZE + 63)/64) * 64 );</a:t>
            </a:r>
          </a:p>
          <a:p>
            <a:r>
              <a:rPr lang="en-US" altLang="ja-JP" sz="1400" dirty="0" smtClean="0">
                <a:solidFill>
                  <a:schemeClr val="tx2"/>
                </a:solidFill>
              </a:rPr>
              <a:t>SDMA_BUFF </a:t>
            </a:r>
            <a:r>
              <a:rPr lang="en-US" altLang="ja-JP" sz="1400" dirty="0">
                <a:solidFill>
                  <a:schemeClr val="tx2"/>
                </a:solidFill>
              </a:rPr>
              <a:t>= (Uint8 *) ( (Int32) SDMA_BUFF &amp; ~63 </a:t>
            </a:r>
            <a:r>
              <a:rPr lang="en-US" altLang="ja-JP" sz="1400" dirty="0" smtClean="0">
                <a:solidFill>
                  <a:schemeClr val="tx2"/>
                </a:solidFill>
              </a:rPr>
              <a:t>);</a:t>
            </a:r>
            <a:endParaRPr lang="ja-JP" altLang="en-US" sz="1400" dirty="0"/>
          </a:p>
        </p:txBody>
      </p:sp>
      <p:sp>
        <p:nvSpPr>
          <p:cNvPr id="28" name="正方形/長方形 27"/>
          <p:cNvSpPr/>
          <p:nvPr/>
        </p:nvSpPr>
        <p:spPr>
          <a:xfrm>
            <a:off x="3837373" y="5949280"/>
            <a:ext cx="4767294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srgbClr val="00B050"/>
                </a:solidFill>
              </a:rPr>
              <a:t>CPU_BUFF = </a:t>
            </a:r>
            <a:r>
              <a:rPr lang="en-US" altLang="ja-JP" sz="1400" dirty="0" err="1" smtClean="0">
                <a:solidFill>
                  <a:srgbClr val="00B050"/>
                </a:solidFill>
              </a:rPr>
              <a:t>malloc</a:t>
            </a:r>
            <a:r>
              <a:rPr lang="en-US" altLang="ja-JP" sz="1400" dirty="0" smtClean="0">
                <a:solidFill>
                  <a:srgbClr val="00B050"/>
                </a:solidFill>
              </a:rPr>
              <a:t>( (Int32) ((CPU_BUFF_SIZE + 63)/64) * 64 );</a:t>
            </a:r>
          </a:p>
          <a:p>
            <a:r>
              <a:rPr lang="en-US" altLang="ja-JP" sz="1400" dirty="0" smtClean="0">
                <a:solidFill>
                  <a:srgbClr val="00B050"/>
                </a:solidFill>
              </a:rPr>
              <a:t>CPU_BUFF = (Uint8 *) ( (Int32) CPU_BUFF &amp; ~63 );</a:t>
            </a:r>
          </a:p>
        </p:txBody>
      </p:sp>
      <p:cxnSp>
        <p:nvCxnSpPr>
          <p:cNvPr id="30" name="直線矢印コネクタ 29"/>
          <p:cNvCxnSpPr>
            <a:stCxn id="17" idx="1"/>
          </p:cNvCxnSpPr>
          <p:nvPr/>
        </p:nvCxnSpPr>
        <p:spPr>
          <a:xfrm flipH="1">
            <a:off x="2124094" y="2376334"/>
            <a:ext cx="3372403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 flipV="1">
            <a:off x="2124094" y="2424811"/>
            <a:ext cx="3300395" cy="15781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stCxn id="28" idx="0"/>
          </p:cNvCxnSpPr>
          <p:nvPr/>
        </p:nvCxnSpPr>
        <p:spPr>
          <a:xfrm flipV="1">
            <a:off x="6221020" y="4128057"/>
            <a:ext cx="1219693" cy="1821223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4499992" y="1043444"/>
            <a:ext cx="924497" cy="1169266"/>
          </a:xfrm>
          <a:prstGeom prst="straightConnector1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3923928" y="4354305"/>
            <a:ext cx="1152128" cy="2498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EDMA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3923928" y="4720325"/>
            <a:ext cx="1152128" cy="2498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UHPI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915626" y="5051367"/>
            <a:ext cx="1152128" cy="2498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-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42" name="カギ線コネクタ 41"/>
          <p:cNvCxnSpPr>
            <a:stCxn id="38" idx="1"/>
            <a:endCxn id="23" idx="2"/>
          </p:cNvCxnSpPr>
          <p:nvPr/>
        </p:nvCxnSpPr>
        <p:spPr>
          <a:xfrm rot="10800000">
            <a:off x="3804310" y="4135904"/>
            <a:ext cx="119619" cy="34332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カギ線コネクタ 43"/>
          <p:cNvCxnSpPr>
            <a:stCxn id="39" idx="1"/>
            <a:endCxn id="23" idx="2"/>
          </p:cNvCxnSpPr>
          <p:nvPr/>
        </p:nvCxnSpPr>
        <p:spPr>
          <a:xfrm rot="10800000">
            <a:off x="3804310" y="4135904"/>
            <a:ext cx="119619" cy="70934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40" idx="1"/>
            <a:endCxn id="23" idx="2"/>
          </p:cNvCxnSpPr>
          <p:nvPr/>
        </p:nvCxnSpPr>
        <p:spPr>
          <a:xfrm rot="10800000">
            <a:off x="3804310" y="4135904"/>
            <a:ext cx="111317" cy="104038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/>
          <p:cNvSpPr/>
          <p:nvPr/>
        </p:nvSpPr>
        <p:spPr>
          <a:xfrm>
            <a:off x="800989" y="3708023"/>
            <a:ext cx="31229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FF0000"/>
                </a:solidFill>
              </a:rPr>
              <a:t>SDMA BUF </a:t>
            </a:r>
            <a:r>
              <a:rPr lang="en-US" altLang="ja-JP" b="1" dirty="0">
                <a:solidFill>
                  <a:srgbClr val="FF0000"/>
                </a:solidFill>
              </a:rPr>
              <a:t>and </a:t>
            </a:r>
            <a:r>
              <a:rPr lang="en-US" altLang="ja-JP" b="1" dirty="0" smtClean="0">
                <a:solidFill>
                  <a:srgbClr val="FF0000"/>
                </a:solidFill>
              </a:rPr>
              <a:t>CPU BUF </a:t>
            </a:r>
            <a:r>
              <a:rPr lang="en-US" altLang="ja-JP" b="1" dirty="0">
                <a:solidFill>
                  <a:srgbClr val="FF0000"/>
                </a:solidFill>
              </a:rPr>
              <a:t>Map 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en-US" altLang="ja-JP" b="1" dirty="0">
                <a:solidFill>
                  <a:srgbClr val="FF0000"/>
                </a:solidFill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</a:rPr>
              <a:t>    to same </a:t>
            </a:r>
            <a:r>
              <a:rPr lang="en-US" altLang="ja-JP" b="1" dirty="0">
                <a:solidFill>
                  <a:srgbClr val="FF0000"/>
                </a:solidFill>
              </a:rPr>
              <a:t>L1D </a:t>
            </a:r>
            <a:r>
              <a:rPr lang="en-US" altLang="ja-JP" b="1" dirty="0" smtClean="0">
                <a:solidFill>
                  <a:srgbClr val="FF0000"/>
                </a:solidFill>
              </a:rPr>
              <a:t>Cache </a:t>
            </a:r>
            <a:r>
              <a:rPr lang="en-US" altLang="ja-JP" b="1" dirty="0">
                <a:solidFill>
                  <a:srgbClr val="FF0000"/>
                </a:solidFill>
              </a:rPr>
              <a:t>line.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2040113" y="4479225"/>
            <a:ext cx="322346" cy="821983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94277" y="5315952"/>
            <a:ext cx="31229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</a:rPr>
              <a:t>CORRUPT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329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91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丸文株式会社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Marubun</cp:lastModifiedBy>
  <cp:revision>7</cp:revision>
  <dcterms:created xsi:type="dcterms:W3CDTF">2011-10-19T02:44:07Z</dcterms:created>
  <dcterms:modified xsi:type="dcterms:W3CDTF">2011-10-19T06:32:33Z</dcterms:modified>
</cp:coreProperties>
</file>