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B1AC-3BDF-4DD8-AA4F-EFB5060D5F66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599B-03DE-47ED-92FE-9D9531EA8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52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B1AC-3BDF-4DD8-AA4F-EFB5060D5F66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599B-03DE-47ED-92FE-9D9531EA8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6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B1AC-3BDF-4DD8-AA4F-EFB5060D5F66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599B-03DE-47ED-92FE-9D9531EA8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73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B1AC-3BDF-4DD8-AA4F-EFB5060D5F66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599B-03DE-47ED-92FE-9D9531EA8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774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B1AC-3BDF-4DD8-AA4F-EFB5060D5F66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599B-03DE-47ED-92FE-9D9531EA8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33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B1AC-3BDF-4DD8-AA4F-EFB5060D5F66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599B-03DE-47ED-92FE-9D9531EA8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3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B1AC-3BDF-4DD8-AA4F-EFB5060D5F66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599B-03DE-47ED-92FE-9D9531EA8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58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B1AC-3BDF-4DD8-AA4F-EFB5060D5F66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599B-03DE-47ED-92FE-9D9531EA8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44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B1AC-3BDF-4DD8-AA4F-EFB5060D5F66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599B-03DE-47ED-92FE-9D9531EA8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95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B1AC-3BDF-4DD8-AA4F-EFB5060D5F66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599B-03DE-47ED-92FE-9D9531EA8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13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B1AC-3BDF-4DD8-AA4F-EFB5060D5F66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599B-03DE-47ED-92FE-9D9531EA8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93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1B1AC-3BDF-4DD8-AA4F-EFB5060D5F66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0599B-03DE-47ED-92FE-9D9531EA8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1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712791" y="1759722"/>
            <a:ext cx="1295400" cy="73209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USB HUB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6029057" y="3154824"/>
            <a:ext cx="1295400" cy="73209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USB HUB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558112" y="3154824"/>
            <a:ext cx="1295400" cy="73209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USB HUB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3102123" y="3154824"/>
            <a:ext cx="1295400" cy="73209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USB HUB	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655391" y="3143430"/>
            <a:ext cx="1295400" cy="73209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USB HUB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836991" y="4469454"/>
            <a:ext cx="1295400" cy="36604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DEVICE</a:t>
            </a:r>
            <a:endParaRPr lang="en-US" dirty="0"/>
          </a:p>
        </p:txBody>
      </p:sp>
      <p:cxnSp>
        <p:nvCxnSpPr>
          <p:cNvPr id="15" name="Straight Connector 14"/>
          <p:cNvCxnSpPr>
            <a:stCxn id="12" idx="0"/>
          </p:cNvCxnSpPr>
          <p:nvPr/>
        </p:nvCxnSpPr>
        <p:spPr>
          <a:xfrm flipV="1">
            <a:off x="2303091" y="2491812"/>
            <a:ext cx="1638300" cy="6516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3941391" y="2530980"/>
            <a:ext cx="228600" cy="6238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758227" y="2519586"/>
            <a:ext cx="228600" cy="6238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928074" y="2465461"/>
            <a:ext cx="1720553" cy="67796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989391" y="3859854"/>
            <a:ext cx="228600" cy="6088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1198191" y="4468029"/>
            <a:ext cx="1295400" cy="36604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DEVICE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1845891" y="3859854"/>
            <a:ext cx="228600" cy="6238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722191" y="4740780"/>
            <a:ext cx="3954566" cy="1"/>
          </a:xfrm>
          <a:prstGeom prst="line">
            <a:avLst/>
          </a:prstGeom>
          <a:ln>
            <a:prstDash val="dash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248470" y="3886914"/>
            <a:ext cx="0" cy="5967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928074" y="3886914"/>
            <a:ext cx="0" cy="6238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559323" y="3871963"/>
            <a:ext cx="0" cy="5974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312991" y="3886914"/>
            <a:ext cx="0" cy="6238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379791" y="3886914"/>
            <a:ext cx="0" cy="6238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722191" y="3886914"/>
            <a:ext cx="0" cy="5967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3712791" y="828942"/>
            <a:ext cx="1295400" cy="73209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ROOT HUB</a:t>
            </a:r>
            <a:endParaRPr lang="en-US" dirty="0"/>
          </a:p>
        </p:txBody>
      </p:sp>
      <p:cxnSp>
        <p:nvCxnSpPr>
          <p:cNvPr id="48" name="Straight Connector 47"/>
          <p:cNvCxnSpPr>
            <a:stCxn id="46" idx="2"/>
            <a:endCxn id="4" idx="0"/>
          </p:cNvCxnSpPr>
          <p:nvPr/>
        </p:nvCxnSpPr>
        <p:spPr>
          <a:xfrm>
            <a:off x="4360491" y="1561032"/>
            <a:ext cx="0" cy="1986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5987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14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LnT IES Blr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Natesh Bhardwaj</dc:creator>
  <cp:lastModifiedBy>Natesh Bhardwaj</cp:lastModifiedBy>
  <cp:revision>4</cp:revision>
  <dcterms:created xsi:type="dcterms:W3CDTF">2011-12-06T07:13:16Z</dcterms:created>
  <dcterms:modified xsi:type="dcterms:W3CDTF">2011-12-06T08:22:28Z</dcterms:modified>
</cp:coreProperties>
</file>