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5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7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7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3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5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4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9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1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3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1B1AC-3BDF-4DD8-AA4F-EFB5060D5F66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599B-03DE-47ED-92FE-9D9531EA8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1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712791" y="1759722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 4PORTS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029057" y="3154824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558112" y="3154824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102123" y="3154824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	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655391" y="3143430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USB HUB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836991" y="4469454"/>
            <a:ext cx="1295400" cy="3660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en-US" dirty="0"/>
          </a:p>
        </p:txBody>
      </p:sp>
      <p:cxnSp>
        <p:nvCxnSpPr>
          <p:cNvPr id="15" name="Straight Connector 14"/>
          <p:cNvCxnSpPr>
            <a:stCxn id="12" idx="0"/>
          </p:cNvCxnSpPr>
          <p:nvPr/>
        </p:nvCxnSpPr>
        <p:spPr>
          <a:xfrm flipV="1">
            <a:off x="2303091" y="2491812"/>
            <a:ext cx="1638300" cy="6516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941391" y="2530980"/>
            <a:ext cx="22860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58227" y="2519586"/>
            <a:ext cx="22860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28074" y="2465461"/>
            <a:ext cx="1720553" cy="6779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89391" y="3859854"/>
            <a:ext cx="228600" cy="6088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198191" y="4468029"/>
            <a:ext cx="1295400" cy="3660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845891" y="3859854"/>
            <a:ext cx="22860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22191" y="4740780"/>
            <a:ext cx="3954566" cy="1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48470" y="3886914"/>
            <a:ext cx="0" cy="5967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28074" y="3886914"/>
            <a:ext cx="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559323" y="3871963"/>
            <a:ext cx="0" cy="5974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312991" y="3886914"/>
            <a:ext cx="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79791" y="3886914"/>
            <a:ext cx="0" cy="623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22191" y="3886914"/>
            <a:ext cx="0" cy="5967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3712791" y="828942"/>
            <a:ext cx="1295400" cy="7320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 HUB</a:t>
            </a:r>
            <a:endParaRPr lang="en-US" dirty="0"/>
          </a:p>
        </p:txBody>
      </p:sp>
      <p:cxnSp>
        <p:nvCxnSpPr>
          <p:cNvPr id="48" name="Straight Connector 47"/>
          <p:cNvCxnSpPr>
            <a:stCxn id="46" idx="2"/>
            <a:endCxn id="4" idx="0"/>
          </p:cNvCxnSpPr>
          <p:nvPr/>
        </p:nvCxnSpPr>
        <p:spPr>
          <a:xfrm>
            <a:off x="4360491" y="1561032"/>
            <a:ext cx="0" cy="1986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98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LnT IES Blr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Natesh Bhardwaj</dc:creator>
  <cp:lastModifiedBy>Natesh Bhardwaj</cp:lastModifiedBy>
  <cp:revision>6</cp:revision>
  <dcterms:created xsi:type="dcterms:W3CDTF">2011-12-06T07:13:16Z</dcterms:created>
  <dcterms:modified xsi:type="dcterms:W3CDTF">2011-12-06T09:15:28Z</dcterms:modified>
</cp:coreProperties>
</file>