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0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Junk\step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57200"/>
            <a:ext cx="4456113" cy="5461364"/>
          </a:xfrm>
          <a:prstGeom prst="rect">
            <a:avLst/>
          </a:prstGeom>
          <a:noFill/>
        </p:spPr>
      </p:pic>
      <p:sp>
        <p:nvSpPr>
          <p:cNvPr id="16" name="Oval 15"/>
          <p:cNvSpPr/>
          <p:nvPr/>
        </p:nvSpPr>
        <p:spPr>
          <a:xfrm>
            <a:off x="2057400" y="12954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lbow Connector 17"/>
          <p:cNvCxnSpPr>
            <a:stCxn id="16" idx="6"/>
          </p:cNvCxnSpPr>
          <p:nvPr/>
        </p:nvCxnSpPr>
        <p:spPr>
          <a:xfrm flipV="1">
            <a:off x="3429000" y="1371600"/>
            <a:ext cx="3810000" cy="38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315200" y="1066800"/>
            <a:ext cx="15240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Select the emulator you want to use</a:t>
            </a:r>
          </a:p>
          <a:p>
            <a:r>
              <a:rPr lang="en-US" sz="1100" dirty="0" smtClean="0"/>
              <a:t>Here I have selected the SD XDS 510 USB emulator</a:t>
            </a:r>
          </a:p>
          <a:p>
            <a:endParaRPr lang="en-US" sz="1100" dirty="0" smtClean="0"/>
          </a:p>
          <a:p>
            <a:r>
              <a:rPr lang="en-US" sz="1100" dirty="0" smtClean="0"/>
              <a:t>Click on “Add” below </a:t>
            </a:r>
            <a:endParaRPr lang="en-US" sz="1100" dirty="0"/>
          </a:p>
        </p:txBody>
      </p:sp>
      <p:sp>
        <p:nvSpPr>
          <p:cNvPr id="20" name="Oval 19"/>
          <p:cNvSpPr/>
          <p:nvPr/>
        </p:nvSpPr>
        <p:spPr>
          <a:xfrm>
            <a:off x="1981200" y="54864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Junk\step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28600"/>
            <a:ext cx="4191000" cy="3106558"/>
          </a:xfrm>
          <a:prstGeom prst="rect">
            <a:avLst/>
          </a:prstGeom>
          <a:noFill/>
        </p:spPr>
      </p:pic>
      <p:pic>
        <p:nvPicPr>
          <p:cNvPr id="2051" name="Picture 3" descr="C:\Junk\step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657600"/>
            <a:ext cx="3962400" cy="293711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2667000" y="9906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648200" y="42672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Elbow Connector 5"/>
          <p:cNvCxnSpPr/>
          <p:nvPr/>
        </p:nvCxnSpPr>
        <p:spPr>
          <a:xfrm>
            <a:off x="4038600" y="1143000"/>
            <a:ext cx="3200400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15200" y="1066800"/>
            <a:ext cx="152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Specify the connection name</a:t>
            </a:r>
            <a:endParaRPr lang="en-US" sz="1100" dirty="0"/>
          </a:p>
        </p:txBody>
      </p:sp>
      <p:cxnSp>
        <p:nvCxnSpPr>
          <p:cNvPr id="9" name="Elbow Connector 8"/>
          <p:cNvCxnSpPr>
            <a:stCxn id="5" idx="4"/>
          </p:cNvCxnSpPr>
          <p:nvPr/>
        </p:nvCxnSpPr>
        <p:spPr>
          <a:xfrm rot="16200000" flipH="1">
            <a:off x="6172200" y="3657600"/>
            <a:ext cx="533400" cy="2209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4724400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Make sure the address is selected in the Connection Properties TAB</a:t>
            </a:r>
            <a:endParaRPr lang="en-US" sz="1100" dirty="0"/>
          </a:p>
        </p:txBody>
      </p:sp>
      <p:cxnSp>
        <p:nvCxnSpPr>
          <p:cNvPr id="13" name="Elbow Connector 8"/>
          <p:cNvCxnSpPr/>
          <p:nvPr/>
        </p:nvCxnSpPr>
        <p:spPr>
          <a:xfrm flipV="1">
            <a:off x="5638800" y="6096000"/>
            <a:ext cx="17526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67600" y="57912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Click finish</a:t>
            </a:r>
            <a:endParaRPr lang="en-US" sz="1100" dirty="0"/>
          </a:p>
        </p:txBody>
      </p:sp>
      <p:sp>
        <p:nvSpPr>
          <p:cNvPr id="15" name="Oval 14"/>
          <p:cNvSpPr/>
          <p:nvPr/>
        </p:nvSpPr>
        <p:spPr>
          <a:xfrm>
            <a:off x="4876800" y="62484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Junk\Step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762000"/>
            <a:ext cx="7820121" cy="46482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2438400" y="13716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lbow Connector 8"/>
          <p:cNvCxnSpPr>
            <a:endCxn id="8" idx="1"/>
          </p:cNvCxnSpPr>
          <p:nvPr/>
        </p:nvCxnSpPr>
        <p:spPr>
          <a:xfrm>
            <a:off x="3124200" y="1676400"/>
            <a:ext cx="2971800" cy="1044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0" y="1828800"/>
            <a:ext cx="1524000" cy="178510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You will find the board you created appear on the left</a:t>
            </a:r>
          </a:p>
          <a:p>
            <a:endParaRPr lang="en-US" sz="1100" dirty="0" smtClean="0"/>
          </a:p>
          <a:p>
            <a:r>
              <a:rPr lang="en-US" sz="1100" dirty="0" smtClean="0"/>
              <a:t>The list of processors will appear on right</a:t>
            </a:r>
          </a:p>
          <a:p>
            <a:endParaRPr lang="en-US" sz="1100" dirty="0" smtClean="0"/>
          </a:p>
          <a:p>
            <a:r>
              <a:rPr lang="en-US" sz="1100" dirty="0" smtClean="0"/>
              <a:t>Select F2800</a:t>
            </a:r>
          </a:p>
          <a:p>
            <a:endParaRPr lang="en-US" sz="1100" dirty="0" smtClean="0"/>
          </a:p>
          <a:p>
            <a:r>
              <a:rPr lang="en-US" sz="1100" dirty="0" smtClean="0"/>
              <a:t>Select Add below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2667000" y="4953000"/>
            <a:ext cx="9144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Junk\step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3829050" cy="3667125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2133600" y="1143000"/>
            <a:ext cx="1752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Elbow Connector 8"/>
          <p:cNvCxnSpPr>
            <a:endCxn id="6" idx="1"/>
          </p:cNvCxnSpPr>
          <p:nvPr/>
        </p:nvCxnSpPr>
        <p:spPr>
          <a:xfrm>
            <a:off x="3124200" y="1371600"/>
            <a:ext cx="2971800" cy="9265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0" y="1828800"/>
            <a:ext cx="1524000" cy="93871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You’ll see this box appear </a:t>
            </a:r>
          </a:p>
          <a:p>
            <a:endParaRPr lang="en-US" sz="1100" dirty="0" smtClean="0"/>
          </a:p>
          <a:p>
            <a:r>
              <a:rPr lang="en-US" sz="1100" dirty="0" smtClean="0"/>
              <a:t>Select the gel file location and hit OK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Junk\step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09600"/>
            <a:ext cx="8332917" cy="49530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685800" y="1524000"/>
            <a:ext cx="13716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1000" y="5105400"/>
            <a:ext cx="8382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Elbow Connector 8"/>
          <p:cNvCxnSpPr>
            <a:endCxn id="7" idx="1"/>
          </p:cNvCxnSpPr>
          <p:nvPr/>
        </p:nvCxnSpPr>
        <p:spPr>
          <a:xfrm>
            <a:off x="1295400" y="1828800"/>
            <a:ext cx="3048000" cy="8503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43400" y="2209800"/>
            <a:ext cx="1524000" cy="93871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Now the board and processor have been created.</a:t>
            </a:r>
          </a:p>
          <a:p>
            <a:endParaRPr lang="en-US" sz="1100" dirty="0" smtClean="0"/>
          </a:p>
          <a:p>
            <a:r>
              <a:rPr lang="en-US" sz="1100" dirty="0" smtClean="0"/>
              <a:t>Hit Save and Quit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Junk\step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19200"/>
            <a:ext cx="6479086" cy="5067301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3886200" y="41910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Junk\step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81000"/>
            <a:ext cx="7143750" cy="28575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1219200" y="16764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2" name="Picture 4" descr="C:\Junk\step9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657600"/>
            <a:ext cx="7200901" cy="28194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2057400" y="49530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Junk\step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7210425" cy="28194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2667000" y="2286000"/>
            <a:ext cx="1371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90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a0272659</cp:lastModifiedBy>
  <cp:revision>12</cp:revision>
  <dcterms:created xsi:type="dcterms:W3CDTF">2006-08-16T00:00:00Z</dcterms:created>
  <dcterms:modified xsi:type="dcterms:W3CDTF">2011-10-28T15:09:33Z</dcterms:modified>
</cp:coreProperties>
</file>