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1842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79106-3752-43A3-B2E3-9C19B3EF4A0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50A67-31DA-4BF2-8379-88AC7A6D8F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147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C3041-3C07-459E-8C97-0F0ACFB5455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0"/>
            <a:ext cx="695325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33375" y="1185863"/>
            <a:ext cx="8467725" cy="46926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6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F60E1-6EA5-46DA-A2D5-87C67507A4C5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B5E1C-FDED-4867-A608-94C577068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7196138" cy="782638"/>
          </a:xfrm>
        </p:spPr>
        <p:txBody>
          <a:bodyPr/>
          <a:lstStyle/>
          <a:p>
            <a:r>
              <a:rPr lang="en-US" sz="3200" dirty="0" smtClean="0"/>
              <a:t>power supply</a:t>
            </a:r>
            <a:endParaRPr lang="en-US" sz="3200" dirty="0"/>
          </a:p>
        </p:txBody>
      </p:sp>
      <p:pic>
        <p:nvPicPr>
          <p:cNvPr id="829444" name="Picture 4"/>
          <p:cNvPicPr>
            <a:picLocks noChangeAspect="1" noChangeArrowheads="1"/>
          </p:cNvPicPr>
          <p:nvPr/>
        </p:nvPicPr>
        <p:blipFill>
          <a:blip r:embed="rId3" cstate="print"/>
          <a:srcRect l="1706" t="7143" r="8727" b="3572"/>
          <a:stretch>
            <a:fillRect/>
          </a:stretch>
        </p:blipFill>
        <p:spPr bwMode="auto">
          <a:xfrm>
            <a:off x="228600" y="2057400"/>
            <a:ext cx="8511784" cy="2233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 supply</vt:lpstr>
    </vt:vector>
  </TitlesOfParts>
  <Company>Texas Instruments Incorporated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Comparison with SMPS</dc:title>
  <dc:creator>A0131489</dc:creator>
  <cp:lastModifiedBy>A0131489</cp:lastModifiedBy>
  <cp:revision>4</cp:revision>
  <dcterms:created xsi:type="dcterms:W3CDTF">2011-11-29T17:36:36Z</dcterms:created>
  <dcterms:modified xsi:type="dcterms:W3CDTF">2011-12-20T14:12:16Z</dcterms:modified>
</cp:coreProperties>
</file>