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627-E6C9-4703-9BFB-08E25EBFB589}" type="datetimeFigureOut">
              <a:rPr lang="en-CA" smtClean="0"/>
              <a:t>28/10/2011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AC9-FDCB-4C9F-B3FB-FE92897416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135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627-E6C9-4703-9BFB-08E25EBFB589}" type="datetimeFigureOut">
              <a:rPr lang="en-CA" smtClean="0"/>
              <a:t>28/10/2011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AC9-FDCB-4C9F-B3FB-FE92897416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1904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627-E6C9-4703-9BFB-08E25EBFB589}" type="datetimeFigureOut">
              <a:rPr lang="en-CA" smtClean="0"/>
              <a:t>28/10/2011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AC9-FDCB-4C9F-B3FB-FE92897416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456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627-E6C9-4703-9BFB-08E25EBFB589}" type="datetimeFigureOut">
              <a:rPr lang="en-CA" smtClean="0"/>
              <a:t>28/10/2011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AC9-FDCB-4C9F-B3FB-FE92897416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1842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627-E6C9-4703-9BFB-08E25EBFB589}" type="datetimeFigureOut">
              <a:rPr lang="en-CA" smtClean="0"/>
              <a:t>28/10/2011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AC9-FDCB-4C9F-B3FB-FE92897416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0916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627-E6C9-4703-9BFB-08E25EBFB589}" type="datetimeFigureOut">
              <a:rPr lang="en-CA" smtClean="0"/>
              <a:t>28/10/2011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AC9-FDCB-4C9F-B3FB-FE92897416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72476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627-E6C9-4703-9BFB-08E25EBFB589}" type="datetimeFigureOut">
              <a:rPr lang="en-CA" smtClean="0"/>
              <a:t>28/10/2011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AC9-FDCB-4C9F-B3FB-FE92897416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4057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627-E6C9-4703-9BFB-08E25EBFB589}" type="datetimeFigureOut">
              <a:rPr lang="en-CA" smtClean="0"/>
              <a:t>28/10/2011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AC9-FDCB-4C9F-B3FB-FE92897416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0598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627-E6C9-4703-9BFB-08E25EBFB589}" type="datetimeFigureOut">
              <a:rPr lang="en-CA" smtClean="0"/>
              <a:t>28/10/2011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AC9-FDCB-4C9F-B3FB-FE92897416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8225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627-E6C9-4703-9BFB-08E25EBFB589}" type="datetimeFigureOut">
              <a:rPr lang="en-CA" smtClean="0"/>
              <a:t>28/10/2011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AC9-FDCB-4C9F-B3FB-FE92897416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4461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A6627-E6C9-4703-9BFB-08E25EBFB589}" type="datetimeFigureOut">
              <a:rPr lang="en-CA" smtClean="0"/>
              <a:t>28/10/2011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55AC9-FDCB-4C9F-B3FB-FE92897416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0333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6627-E6C9-4703-9BFB-08E25EBFB589}" type="datetimeFigureOut">
              <a:rPr lang="en-CA" smtClean="0"/>
              <a:t>28/10/2011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55AC9-FDCB-4C9F-B3FB-FE928974162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075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/>
              <a:t>configure SmartRF Studio</a:t>
            </a:r>
            <a:endParaRPr lang="en-US" altLang="en-US"/>
          </a:p>
        </p:txBody>
      </p:sp>
      <p:sp>
        <p:nvSpPr>
          <p:cNvPr id="86020" name="Content Placeholder 2"/>
          <p:cNvSpPr>
            <a:spLocks noGrp="1"/>
          </p:cNvSpPr>
          <p:nvPr/>
        </p:nvSpPr>
        <p:spPr bwMode="auto">
          <a:xfrm>
            <a:off x="584200" y="1727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CA" altLang="en-US" sz="32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CA" altLang="en-US" sz="3200">
                <a:solidFill>
                  <a:srgbClr val="FF0000"/>
                </a:solidFill>
              </a:rPr>
              <a:t>`2E`</a:t>
            </a:r>
          </a:p>
        </p:txBody>
      </p:sp>
      <p:pic>
        <p:nvPicPr>
          <p:cNvPr id="8602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3213100"/>
            <a:ext cx="8863012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86022" name="Straight Arrow Connector 4"/>
          <p:cNvCxnSpPr>
            <a:cxnSpLocks noChangeShapeType="1"/>
          </p:cNvCxnSpPr>
          <p:nvPr/>
        </p:nvCxnSpPr>
        <p:spPr bwMode="auto">
          <a:xfrm flipH="1">
            <a:off x="7451725" y="4005263"/>
            <a:ext cx="144463" cy="8636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6023" name="Line 7"/>
          <p:cNvSpPr>
            <a:spLocks noChangeShapeType="1"/>
          </p:cNvSpPr>
          <p:nvPr/>
        </p:nvSpPr>
        <p:spPr bwMode="auto">
          <a:xfrm>
            <a:off x="1763713" y="2708275"/>
            <a:ext cx="5256212" cy="2160588"/>
          </a:xfrm>
          <a:prstGeom prst="line">
            <a:avLst/>
          </a:prstGeom>
          <a:noFill/>
          <a:ln w="9525" cmpd="sng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6024" name="Line 8"/>
          <p:cNvSpPr>
            <a:spLocks noChangeShapeType="1"/>
          </p:cNvSpPr>
          <p:nvPr/>
        </p:nvSpPr>
        <p:spPr bwMode="auto">
          <a:xfrm>
            <a:off x="1765300" y="2636838"/>
            <a:ext cx="5327650" cy="1871662"/>
          </a:xfrm>
          <a:prstGeom prst="line">
            <a:avLst/>
          </a:prstGeom>
          <a:noFill/>
          <a:ln w="9525" cap="flat" cmpd="sng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3496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rgbClr val="FF0000"/>
                </a:solidFill>
              </a:rPr>
              <a:t>NO TX</a:t>
            </a:r>
            <a:r>
              <a:rPr lang="zh-CN" altLang="en-US"/>
              <a:t>, only </a:t>
            </a:r>
            <a:r>
              <a:rPr lang="zh-CN" altLang="en-US">
                <a:solidFill>
                  <a:srgbClr val="FF0000"/>
                </a:solidFill>
              </a:rPr>
              <a:t>one RX</a:t>
            </a:r>
          </a:p>
        </p:txBody>
      </p:sp>
      <p:pic>
        <p:nvPicPr>
          <p:cNvPr id="87043" name="Picture 3" descr="IMG_0364"/>
          <p:cNvPicPr>
            <a:picLocks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6725" y="2349500"/>
            <a:ext cx="4038600" cy="3028950"/>
          </a:xfrm>
          <a:noFill/>
          <a:ln/>
        </p:spPr>
      </p:pic>
      <p:sp>
        <p:nvSpPr>
          <p:cNvPr id="87044" name="Line 4"/>
          <p:cNvSpPr>
            <a:spLocks noChangeShapeType="1"/>
          </p:cNvSpPr>
          <p:nvPr/>
        </p:nvSpPr>
        <p:spPr bwMode="auto">
          <a:xfrm flipH="1">
            <a:off x="898525" y="1196975"/>
            <a:ext cx="5689600" cy="2592388"/>
          </a:xfrm>
          <a:prstGeom prst="line">
            <a:avLst/>
          </a:prstGeom>
          <a:noFill/>
          <a:ln w="9525" cmpd="sng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pic>
        <p:nvPicPr>
          <p:cNvPr id="87045" name="Picture 2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3800" y="2492375"/>
            <a:ext cx="4038600" cy="3675063"/>
          </a:xfrm>
          <a:noFill/>
          <a:ln/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7046" name="Line 6"/>
          <p:cNvSpPr>
            <a:spLocks noChangeShapeType="1"/>
          </p:cNvSpPr>
          <p:nvPr/>
        </p:nvSpPr>
        <p:spPr bwMode="auto">
          <a:xfrm flipV="1">
            <a:off x="1403350" y="3933825"/>
            <a:ext cx="4752975" cy="792163"/>
          </a:xfrm>
          <a:prstGeom prst="line">
            <a:avLst/>
          </a:prstGeom>
          <a:noFill/>
          <a:ln w="9525" cmpd="sng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7047" name="Line 7"/>
          <p:cNvSpPr>
            <a:spLocks noChangeShapeType="1"/>
          </p:cNvSpPr>
          <p:nvPr/>
        </p:nvSpPr>
        <p:spPr bwMode="auto">
          <a:xfrm flipV="1">
            <a:off x="1530350" y="4222750"/>
            <a:ext cx="4625975" cy="630238"/>
          </a:xfrm>
          <a:prstGeom prst="line">
            <a:avLst/>
          </a:prstGeom>
          <a:noFill/>
          <a:ln w="9525" cap="flat" cmpd="sng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7048" name="Line 8"/>
          <p:cNvSpPr>
            <a:spLocks noChangeShapeType="1"/>
          </p:cNvSpPr>
          <p:nvPr/>
        </p:nvSpPr>
        <p:spPr bwMode="auto">
          <a:xfrm>
            <a:off x="6156325" y="3933825"/>
            <a:ext cx="1511300" cy="1152525"/>
          </a:xfrm>
          <a:prstGeom prst="line">
            <a:avLst/>
          </a:prstGeom>
          <a:noFill/>
          <a:ln w="9525" cmpd="sng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87049" name="Line 9"/>
          <p:cNvSpPr>
            <a:spLocks noChangeShapeType="1"/>
          </p:cNvSpPr>
          <p:nvPr/>
        </p:nvSpPr>
        <p:spPr bwMode="auto">
          <a:xfrm>
            <a:off x="6084888" y="4221163"/>
            <a:ext cx="1295400" cy="1081087"/>
          </a:xfrm>
          <a:prstGeom prst="line">
            <a:avLst/>
          </a:prstGeom>
          <a:noFill/>
          <a:ln w="9525" cmpd="sng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1055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9559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Content Placeholder 2"/>
          <p:cNvSpPr>
            <a:spLocks noGrp="1"/>
          </p:cNvSpPr>
          <p:nvPr>
            <p:ph idx="4294967295"/>
          </p:nvPr>
        </p:nvSpPr>
        <p:spPr>
          <a:xfrm>
            <a:off x="477838" y="1268413"/>
            <a:ext cx="8229600" cy="4525962"/>
          </a:xfrm>
        </p:spPr>
        <p:txBody>
          <a:bodyPr/>
          <a:lstStyle/>
          <a:p>
            <a:pPr eaLnBrk="1" hangingPunct="1"/>
            <a:r>
              <a:rPr lang="en-CA" altLang="en-US"/>
              <a:t>46 is 0010 1110 = 2E (Hex)</a:t>
            </a:r>
          </a:p>
          <a:p>
            <a:pPr eaLnBrk="1" hangingPunct="1"/>
            <a:endParaRPr lang="en-CA" altLang="en-US"/>
          </a:p>
        </p:txBody>
      </p:sp>
      <p:pic>
        <p:nvPicPr>
          <p:cNvPr id="706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988" y="2332038"/>
            <a:ext cx="6902450" cy="433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0660" name="Straight Arrow Connector 4"/>
          <p:cNvCxnSpPr>
            <a:cxnSpLocks noChangeShapeType="1"/>
          </p:cNvCxnSpPr>
          <p:nvPr/>
        </p:nvCxnSpPr>
        <p:spPr bwMode="auto">
          <a:xfrm>
            <a:off x="1362075" y="2339975"/>
            <a:ext cx="793750" cy="322263"/>
          </a:xfrm>
          <a:prstGeom prst="straightConnector1">
            <a:avLst/>
          </a:prstGeom>
          <a:noFill/>
          <a:ln w="9525" cmpd="sng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7066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6888" y="5227638"/>
            <a:ext cx="694055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0662" name="Straight Arrow Connector 9"/>
          <p:cNvCxnSpPr>
            <a:cxnSpLocks noChangeShapeType="1"/>
          </p:cNvCxnSpPr>
          <p:nvPr/>
        </p:nvCxnSpPr>
        <p:spPr bwMode="auto">
          <a:xfrm>
            <a:off x="3924300" y="2470150"/>
            <a:ext cx="793750" cy="322263"/>
          </a:xfrm>
          <a:prstGeom prst="straightConnector1">
            <a:avLst/>
          </a:prstGeom>
          <a:noFill/>
          <a:ln w="9525" cmpd="sng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0663" name="Straight Arrow Connector 10"/>
          <p:cNvCxnSpPr>
            <a:cxnSpLocks noChangeShapeType="1"/>
          </p:cNvCxnSpPr>
          <p:nvPr/>
        </p:nvCxnSpPr>
        <p:spPr bwMode="auto">
          <a:xfrm>
            <a:off x="3924300" y="2870200"/>
            <a:ext cx="793750" cy="322263"/>
          </a:xfrm>
          <a:prstGeom prst="straightConnector1">
            <a:avLst/>
          </a:prstGeom>
          <a:noFill/>
          <a:ln w="9525" cmpd="sng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514841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CA" altLang="en-US"/>
              <a:t>46 is 0010 1110 = 2E (Hex)</a:t>
            </a:r>
          </a:p>
          <a:p>
            <a:pPr eaLnBrk="1" hangingPunct="1"/>
            <a:r>
              <a:rPr lang="en-CA" altLang="en-US"/>
              <a:t>So need change </a:t>
            </a:r>
            <a:r>
              <a:rPr lang="en-CA" altLang="en-US">
                <a:solidFill>
                  <a:srgbClr val="FF0000"/>
                </a:solidFill>
              </a:rPr>
              <a:t>IOCFG0 to ``2E``</a:t>
            </a:r>
          </a:p>
        </p:txBody>
      </p:sp>
      <p:pic>
        <p:nvPicPr>
          <p:cNvPr id="7168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3213100"/>
            <a:ext cx="8863012" cy="309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1684" name="Straight Arrow Connector 4"/>
          <p:cNvCxnSpPr>
            <a:cxnSpLocks noChangeShapeType="1"/>
          </p:cNvCxnSpPr>
          <p:nvPr/>
        </p:nvCxnSpPr>
        <p:spPr bwMode="auto">
          <a:xfrm flipH="1">
            <a:off x="7451725" y="4005263"/>
            <a:ext cx="144463" cy="863600"/>
          </a:xfrm>
          <a:prstGeom prst="straightConnector1">
            <a:avLst/>
          </a:prstGeom>
          <a:noFill/>
          <a:ln w="9525" cmpd="sng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560618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NO TX, only one RX</vt:lpstr>
      <vt:lpstr>PowerPoint Presentation</vt:lpstr>
      <vt:lpstr>PowerPoint Presentation</vt:lpstr>
      <vt:lpstr>PowerPoint Presentation</vt:lpstr>
    </vt:vector>
  </TitlesOfParts>
  <Company>ECE UBC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2011-10-28T21:42:23Z</dcterms:created>
  <dcterms:modified xsi:type="dcterms:W3CDTF">2011-10-28T21:45:16Z</dcterms:modified>
</cp:coreProperties>
</file>