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083ED-8148-47B3-A686-21554DD78C5B}" type="datetimeFigureOut">
              <a:rPr kumimoji="1" lang="ja-JP" altLang="en-US" smtClean="0"/>
              <a:t>2013/12/25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056C7-A60E-4ED8-8184-DAEADC4D4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74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056C7-A60E-4ED8-8184-DAEADC4D486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336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056C7-A60E-4ED8-8184-DAEADC4D486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992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056C7-A60E-4ED8-8184-DAEADC4D486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227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056C7-A60E-4ED8-8184-DAEADC4D486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407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056C7-A60E-4ED8-8184-DAEADC4D486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238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1519-731E-4FE8-888E-EAAB032ACD1F}" type="datetimeFigureOut">
              <a:rPr kumimoji="1" lang="ja-JP" altLang="en-US" smtClean="0"/>
              <a:t>2013/12/25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DBFB-366C-44B5-A231-487623548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674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1519-731E-4FE8-888E-EAAB032ACD1F}" type="datetimeFigureOut">
              <a:rPr kumimoji="1" lang="ja-JP" altLang="en-US" smtClean="0"/>
              <a:t>2013/12/25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DBFB-366C-44B5-A231-487623548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85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1519-731E-4FE8-888E-EAAB032ACD1F}" type="datetimeFigureOut">
              <a:rPr kumimoji="1" lang="ja-JP" altLang="en-US" smtClean="0"/>
              <a:t>2013/12/25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DBFB-366C-44B5-A231-487623548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83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1519-731E-4FE8-888E-EAAB032ACD1F}" type="datetimeFigureOut">
              <a:rPr kumimoji="1" lang="ja-JP" altLang="en-US" smtClean="0"/>
              <a:t>2013/12/25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DBFB-366C-44B5-A231-487623548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18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1519-731E-4FE8-888E-EAAB032ACD1F}" type="datetimeFigureOut">
              <a:rPr kumimoji="1" lang="ja-JP" altLang="en-US" smtClean="0"/>
              <a:t>2013/12/25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DBFB-366C-44B5-A231-487623548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547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1519-731E-4FE8-888E-EAAB032ACD1F}" type="datetimeFigureOut">
              <a:rPr kumimoji="1" lang="ja-JP" altLang="en-US" smtClean="0"/>
              <a:t>2013/12/25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DBFB-366C-44B5-A231-487623548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979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1519-731E-4FE8-888E-EAAB032ACD1F}" type="datetimeFigureOut">
              <a:rPr kumimoji="1" lang="ja-JP" altLang="en-US" smtClean="0"/>
              <a:t>2013/12/25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DBFB-366C-44B5-A231-487623548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471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1519-731E-4FE8-888E-EAAB032ACD1F}" type="datetimeFigureOut">
              <a:rPr kumimoji="1" lang="ja-JP" altLang="en-US" smtClean="0"/>
              <a:t>2013/12/25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DBFB-366C-44B5-A231-487623548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16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1519-731E-4FE8-888E-EAAB032ACD1F}" type="datetimeFigureOut">
              <a:rPr kumimoji="1" lang="ja-JP" altLang="en-US" smtClean="0"/>
              <a:t>2013/12/25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DBFB-366C-44B5-A231-487623548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846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1519-731E-4FE8-888E-EAAB032ACD1F}" type="datetimeFigureOut">
              <a:rPr kumimoji="1" lang="ja-JP" altLang="en-US" smtClean="0"/>
              <a:t>2013/12/25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DBFB-366C-44B5-A231-487623548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84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1519-731E-4FE8-888E-EAAB032ACD1F}" type="datetimeFigureOut">
              <a:rPr kumimoji="1" lang="ja-JP" altLang="en-US" smtClean="0"/>
              <a:t>2013/12/25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DBFB-366C-44B5-A231-487623548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103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D1519-731E-4FE8-888E-EAAB032ACD1F}" type="datetimeFigureOut">
              <a:rPr kumimoji="1" lang="ja-JP" altLang="en-US" smtClean="0"/>
              <a:t>2013/12/25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8DBFB-366C-44B5-A231-4876235487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626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Phenomenon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62500" lnSpcReduction="20000"/>
          </a:bodyPr>
          <a:lstStyle/>
          <a:p>
            <a:r>
              <a:rPr lang="en-US" altLang="ja-JP" dirty="0" smtClean="0"/>
              <a:t>There are few voltages (approximately 0.4V) on ANA_LDO line even though C5515 is RTC-only mode(i.e. the internal LDOs were disabled.)</a:t>
            </a:r>
          </a:p>
          <a:p>
            <a:pPr lvl="1"/>
            <a:r>
              <a:rPr lang="en-US" altLang="ja-JP" dirty="0" smtClean="0"/>
              <a:t>Please see the following waveform.</a:t>
            </a: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I reproduced this phenomenon on C5515EVM and summarized the reproduced way to next slides.</a:t>
            </a:r>
          </a:p>
          <a:p>
            <a:endParaRPr kumimoji="1" lang="ja-JP" altLang="en-US" dirty="0"/>
          </a:p>
        </p:txBody>
      </p:sp>
      <p:pic>
        <p:nvPicPr>
          <p:cNvPr id="1026" name="Picture 2" descr="C:\Users\11569\Support\TI\Sony\ICD_BX_PX_4GB\C553x\XF pin\131225_104916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00808"/>
            <a:ext cx="5472608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6804248" y="2132856"/>
            <a:ext cx="16321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C000"/>
                </a:solidFill>
              </a:rPr>
              <a:t>CH1: Wake-up</a:t>
            </a:r>
          </a:p>
          <a:p>
            <a:r>
              <a:rPr lang="en-US" altLang="ja-JP" b="1" dirty="0" smtClean="0">
                <a:solidFill>
                  <a:srgbClr val="00B0F0"/>
                </a:solidFill>
              </a:rPr>
              <a:t>CH2: XF pin</a:t>
            </a:r>
          </a:p>
          <a:p>
            <a:r>
              <a:rPr kumimoji="1" lang="en-US" altLang="ja-JP" b="1" dirty="0" smtClean="0">
                <a:solidFill>
                  <a:srgbClr val="FF3399"/>
                </a:solidFill>
              </a:rPr>
              <a:t>CH3: ANA_LDO</a:t>
            </a:r>
          </a:p>
          <a:p>
            <a:r>
              <a:rPr lang="en-US" altLang="ja-JP" b="1" dirty="0" smtClean="0">
                <a:solidFill>
                  <a:srgbClr val="92D050"/>
                </a:solidFill>
              </a:rPr>
              <a:t>CH4: CVDD</a:t>
            </a:r>
            <a:endParaRPr kumimoji="1" lang="ja-JP" altLang="en-US" b="1" dirty="0">
              <a:solidFill>
                <a:srgbClr val="92D05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5220072" y="4293096"/>
            <a:ext cx="0" cy="36004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5260285" y="429309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0.4V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315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Condition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Tools</a:t>
            </a:r>
            <a:r>
              <a:rPr kumimoji="1" lang="en-US" altLang="ja-JP" dirty="0" smtClean="0"/>
              <a:t> </a:t>
            </a:r>
          </a:p>
          <a:p>
            <a:pPr lvl="1"/>
            <a:r>
              <a:rPr kumimoji="1" lang="en-US" altLang="ja-JP" dirty="0" smtClean="0"/>
              <a:t>C5515EVM</a:t>
            </a:r>
          </a:p>
          <a:p>
            <a:pPr lvl="1"/>
            <a:r>
              <a:rPr lang="en-US" altLang="ja-JP" dirty="0" smtClean="0"/>
              <a:t>SD card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RTC only mode code (&amp;</a:t>
            </a:r>
            <a:r>
              <a:rPr lang="en-US" altLang="ja-JP" dirty="0"/>
              <a:t> </a:t>
            </a:r>
            <a:r>
              <a:rPr lang="en-US" altLang="ja-JP" dirty="0" smtClean="0"/>
              <a:t>boot image)</a:t>
            </a:r>
          </a:p>
          <a:p>
            <a:pPr lvl="1"/>
            <a:r>
              <a:rPr kumimoji="1" lang="en-US" altLang="ja-JP" dirty="0" smtClean="0"/>
              <a:t>Oscilloscope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5307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Procedure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altLang="ja-JP" dirty="0" smtClean="0"/>
              <a:t>Connect the JP16(1-2)</a:t>
            </a:r>
          </a:p>
          <a:p>
            <a:pPr marL="514350" indent="-514350">
              <a:buAutoNum type="arabicPeriod"/>
            </a:pPr>
            <a:r>
              <a:rPr kumimoji="1" lang="en-US" altLang="ja-JP" dirty="0" smtClean="0"/>
              <a:t>Connect the JP15 pin2 to JP16(1-2)</a:t>
            </a:r>
          </a:p>
          <a:p>
            <a:pPr marL="400050" lvl="1" indent="0">
              <a:buNone/>
            </a:pPr>
            <a:r>
              <a:rPr lang="en-US" altLang="ja-JP" sz="2400" dirty="0" smtClean="0"/>
              <a:t>* i.e. Supply the voltage of ANA_LDO to USB_LDO_IN</a:t>
            </a:r>
            <a:endParaRPr lang="en-US" altLang="ja-JP" sz="2400" dirty="0"/>
          </a:p>
          <a:p>
            <a:pPr marL="514350" indent="-514350">
              <a:buAutoNum type="arabicPeriod"/>
            </a:pPr>
            <a:r>
              <a:rPr kumimoji="1" lang="en-US" altLang="ja-JP" dirty="0" smtClean="0"/>
              <a:t>Insert th</a:t>
            </a:r>
            <a:r>
              <a:rPr lang="en-US" altLang="ja-JP" dirty="0" smtClean="0"/>
              <a:t>e SD card which put on the RTC-only mode boot image</a:t>
            </a:r>
          </a:p>
          <a:p>
            <a:pPr marL="514350" indent="-514350">
              <a:buAutoNum type="arabicPeriod"/>
            </a:pPr>
            <a:r>
              <a:rPr kumimoji="1" lang="en-US" altLang="ja-JP" dirty="0" smtClean="0"/>
              <a:t>Power-on the EVM</a:t>
            </a:r>
          </a:p>
          <a:p>
            <a:pPr marL="514350" indent="-514350">
              <a:buAutoNum type="arabicPeriod"/>
            </a:pPr>
            <a:r>
              <a:rPr lang="en-US" altLang="ja-JP" dirty="0" smtClean="0"/>
              <a:t>Push the wake-up pin</a:t>
            </a:r>
          </a:p>
          <a:p>
            <a:pPr marL="0" indent="0">
              <a:buNone/>
            </a:pPr>
            <a:r>
              <a:rPr kumimoji="1" lang="en-US" altLang="ja-JP" dirty="0" smtClean="0"/>
              <a:t>*Note: Other jumpers are default position.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2670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For your information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748680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/>
              <a:t>I </a:t>
            </a:r>
            <a:r>
              <a:rPr lang="en-US" altLang="ja-JP" dirty="0" smtClean="0"/>
              <a:t>have gotten </a:t>
            </a:r>
            <a:r>
              <a:rPr lang="en-US" altLang="ja-JP" dirty="0"/>
              <a:t>the waveform which we </a:t>
            </a:r>
            <a:r>
              <a:rPr lang="en-US" altLang="ja-JP" dirty="0" smtClean="0"/>
              <a:t>expected if not connect the ANA_LDO to USB_LDO.</a:t>
            </a:r>
            <a:endParaRPr kumimoji="1" lang="ja-JP" altLang="en-US" dirty="0"/>
          </a:p>
        </p:txBody>
      </p:sp>
      <p:pic>
        <p:nvPicPr>
          <p:cNvPr id="2050" name="Picture 2" descr="C:\Users\11569\Support\TI\Sony\ICD_BX_PX_4GB\C553x\XF pin\131225_104603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44824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7164288" y="2088660"/>
            <a:ext cx="16321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C000"/>
                </a:solidFill>
              </a:rPr>
              <a:t>CH1: Wake-up</a:t>
            </a:r>
          </a:p>
          <a:p>
            <a:r>
              <a:rPr lang="en-US" altLang="ja-JP" b="1" dirty="0" smtClean="0">
                <a:solidFill>
                  <a:srgbClr val="00B0F0"/>
                </a:solidFill>
              </a:rPr>
              <a:t>CH2: XF pin</a:t>
            </a:r>
          </a:p>
          <a:p>
            <a:r>
              <a:rPr kumimoji="1" lang="en-US" altLang="ja-JP" b="1" dirty="0" smtClean="0">
                <a:solidFill>
                  <a:srgbClr val="FF3399"/>
                </a:solidFill>
              </a:rPr>
              <a:t>CH3: ANA_LDO</a:t>
            </a:r>
          </a:p>
          <a:p>
            <a:r>
              <a:rPr lang="en-US" altLang="ja-JP" b="1" dirty="0" smtClean="0">
                <a:solidFill>
                  <a:srgbClr val="92D050"/>
                </a:solidFill>
              </a:rPr>
              <a:t>CH4: CVDD</a:t>
            </a:r>
            <a:endParaRPr kumimoji="1" lang="ja-JP" altLang="en-US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832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Background for connecting the ANA_LDO to USB_VDD_IN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892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We</a:t>
            </a:r>
            <a:r>
              <a:rPr lang="en-US" altLang="ja-JP" dirty="0" smtClean="0"/>
              <a:t> </a:t>
            </a:r>
            <a:r>
              <a:rPr lang="en-US" altLang="ja-JP" dirty="0" smtClean="0"/>
              <a:t>have used the </a:t>
            </a:r>
            <a:r>
              <a:rPr lang="en-US" altLang="ja-JP" dirty="0" smtClean="0"/>
              <a:t>special C5532 device</a:t>
            </a:r>
            <a:r>
              <a:rPr lang="en-US" altLang="ja-JP" dirty="0" smtClean="0"/>
              <a:t> </a:t>
            </a:r>
            <a:r>
              <a:rPr lang="en-US" altLang="ja-JP" dirty="0" smtClean="0"/>
              <a:t>which can work the USB oscillator(12MHz). However, this device did not support the USB_LDO. So, they need to supply the 1.3V for USB_VDD_IN in order to use this Oscillator.</a:t>
            </a:r>
          </a:p>
          <a:p>
            <a:r>
              <a:rPr kumimoji="1" lang="en-US" altLang="ja-JP" dirty="0" smtClean="0"/>
              <a:t>This is why they use the ANA_LDO </a:t>
            </a:r>
            <a:r>
              <a:rPr lang="en-US" altLang="ja-JP" dirty="0" smtClean="0"/>
              <a:t>voltage </a:t>
            </a:r>
            <a:r>
              <a:rPr kumimoji="1" lang="en-US" altLang="ja-JP" dirty="0" smtClean="0"/>
              <a:t>instead of USB_LDO.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3548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221</Words>
  <Application>Microsoft Office PowerPoint</Application>
  <PresentationFormat>画面に合わせる (4:3)</PresentationFormat>
  <Paragraphs>51</Paragraphs>
  <Slides>5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Phenomenon</vt:lpstr>
      <vt:lpstr>Condition</vt:lpstr>
      <vt:lpstr>Procedure</vt:lpstr>
      <vt:lpstr>For your information</vt:lpstr>
      <vt:lpstr>Background for connecting the ANA_LDO to USB_VDD_IN</vt:lpstr>
    </vt:vector>
  </TitlesOfParts>
  <Company>Macnica,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ANA_LDO</dc:title>
  <dc:creator>11569</dc:creator>
  <cp:lastModifiedBy>11569</cp:lastModifiedBy>
  <cp:revision>6</cp:revision>
  <dcterms:created xsi:type="dcterms:W3CDTF">2013-12-25T01:35:00Z</dcterms:created>
  <dcterms:modified xsi:type="dcterms:W3CDTF">2013-12-25T05:37:44Z</dcterms:modified>
</cp:coreProperties>
</file>