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3B62-E1A0-4E97-8E91-500160C84C1F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97B04-4B41-4B28-9EA2-6C20A808E99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A762-0B73-4170-9799-DE23E2F0C3CD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84F7C-A49D-44EA-AE5B-A157F3DFBB2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ED2A-6400-4034-ADEB-956171E6337E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A9F9F-220E-497F-B555-1941EAB030E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C2A4-F705-4425-B9A1-55CBDC73B288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8921-1DBA-458B-888E-DC74EFFF611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A3A5-6B2F-4043-AE28-82187EC30213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637E-DE39-4005-9015-682762797FC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B6B7-426D-4CC1-BFC3-46801BF6D877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585E0-B960-4171-9778-FAE75DE3EBF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3CE7B-03B3-44C8-A8BD-FDC62FCC8205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0DBB8-4037-41AE-A235-1EAEBA1E8F1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65747-B50F-4CB3-ADFE-B863E9C8612F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0241E-9001-489E-AA39-D9F751A7B7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A270-F054-4B07-9767-5CD1CCBA3124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0D984-D858-407C-9114-2CD5FCF7500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25D17-04DF-4AA9-B07C-049ADF529F3C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94C8-8DEF-4032-8D36-127979EA42F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1888D-2C9C-4A91-99CE-EF18639F6113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125B-32D2-4301-A5E8-C406D11486B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2DEC91E-119D-40C1-9015-5F0AB09A4EDF}" type="datetimeFigureOut">
              <a:rPr lang="ja-JP" altLang="en-US"/>
              <a:pPr>
                <a:defRPr/>
              </a:pPr>
              <a:t>2014/11/26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61FB9F2-6448-4B31-8864-7CDE30DE59C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USBデバイスの状態遷移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544513"/>
            <a:ext cx="4968875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円/楕円 3"/>
          <p:cNvSpPr/>
          <p:nvPr/>
        </p:nvSpPr>
        <p:spPr>
          <a:xfrm>
            <a:off x="1979613" y="544513"/>
            <a:ext cx="863600" cy="868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908175" y="2205038"/>
            <a:ext cx="863600" cy="868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1908175" y="3278188"/>
            <a:ext cx="863600" cy="868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957388" y="4437063"/>
            <a:ext cx="863600" cy="868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936750" y="5516563"/>
            <a:ext cx="863600" cy="869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8913" y="188913"/>
            <a:ext cx="4962525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左矢印 3"/>
          <p:cNvSpPr/>
          <p:nvPr/>
        </p:nvSpPr>
        <p:spPr>
          <a:xfrm>
            <a:off x="6084888" y="2974975"/>
            <a:ext cx="935037" cy="287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左矢印 5"/>
          <p:cNvSpPr/>
          <p:nvPr/>
        </p:nvSpPr>
        <p:spPr>
          <a:xfrm>
            <a:off x="6227763" y="6538913"/>
            <a:ext cx="936625" cy="288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上下矢印 4"/>
          <p:cNvSpPr/>
          <p:nvPr/>
        </p:nvSpPr>
        <p:spPr>
          <a:xfrm>
            <a:off x="6227763" y="3262313"/>
            <a:ext cx="1944687" cy="3276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within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1ms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between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ACKs</a:t>
            </a:r>
          </a:p>
        </p:txBody>
      </p:sp>
      <p:sp>
        <p:nvSpPr>
          <p:cNvPr id="14341" name="テキスト ボックス 6"/>
          <p:cNvSpPr txBox="1">
            <a:spLocks noChangeArrowheads="1"/>
          </p:cNvSpPr>
          <p:nvPr/>
        </p:nvSpPr>
        <p:spPr bwMode="auto">
          <a:xfrm>
            <a:off x="6875463" y="476250"/>
            <a:ext cx="18732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succeed example</a:t>
            </a:r>
          </a:p>
          <a:p>
            <a:r>
              <a:rPr lang="en-US" altLang="ja-JP"/>
              <a:t>with USB3.0</a:t>
            </a:r>
          </a:p>
          <a:p>
            <a:endParaRPr lang="en-US" altLang="ja-JP"/>
          </a:p>
          <a:p>
            <a:r>
              <a:rPr lang="en-US" altLang="ja-JP"/>
              <a:t>get “configured” after “Attached”</a:t>
            </a:r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4321175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左矢印 3"/>
          <p:cNvSpPr/>
          <p:nvPr/>
        </p:nvSpPr>
        <p:spPr>
          <a:xfrm>
            <a:off x="6408738" y="2565400"/>
            <a:ext cx="935037" cy="287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左矢印 5"/>
          <p:cNvSpPr/>
          <p:nvPr/>
        </p:nvSpPr>
        <p:spPr>
          <a:xfrm>
            <a:off x="3375025" y="2852738"/>
            <a:ext cx="936625" cy="288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364" name="テキスト ボックス 6"/>
          <p:cNvSpPr txBox="1">
            <a:spLocks noChangeArrowheads="1"/>
          </p:cNvSpPr>
          <p:nvPr/>
        </p:nvSpPr>
        <p:spPr bwMode="auto">
          <a:xfrm>
            <a:off x="6875463" y="4451350"/>
            <a:ext cx="18732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failure example with USB2.0</a:t>
            </a:r>
          </a:p>
          <a:p>
            <a:endParaRPr lang="en-US" altLang="ja-JP"/>
          </a:p>
          <a:p>
            <a:r>
              <a:rPr lang="en-US" altLang="ja-JP"/>
              <a:t>did not get “configured”</a:t>
            </a:r>
          </a:p>
          <a:p>
            <a:r>
              <a:rPr lang="en-US" altLang="ja-JP"/>
              <a:t>after “Attached”</a:t>
            </a:r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2125" y="981075"/>
            <a:ext cx="4662488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左矢印 8"/>
          <p:cNvSpPr/>
          <p:nvPr/>
        </p:nvSpPr>
        <p:spPr>
          <a:xfrm>
            <a:off x="7812088" y="3306763"/>
            <a:ext cx="936625" cy="288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上下矢印 1"/>
          <p:cNvSpPr/>
          <p:nvPr/>
        </p:nvSpPr>
        <p:spPr>
          <a:xfrm>
            <a:off x="3875088" y="3141663"/>
            <a:ext cx="1489075" cy="33115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longer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than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1ms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between</a:t>
            </a:r>
          </a:p>
          <a:p>
            <a:pPr algn="ctr">
              <a:defRPr/>
            </a:pPr>
            <a:r>
              <a:rPr lang="en-US" altLang="ja-JP">
                <a:solidFill>
                  <a:srgbClr val="FFFFFF"/>
                </a:solidFill>
                <a:latin typeface="Arial" charset="0"/>
              </a:rPr>
              <a:t>ACKs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27</Words>
  <Application>Microsoft Office PowerPoint</Application>
  <PresentationFormat>画面に合わせる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ＭＳ Ｐゴシック</vt:lpstr>
      <vt:lpstr>Calibri</vt:lpstr>
      <vt:lpstr>Office ​​テーマ</vt:lpstr>
      <vt:lpstr>スライド 1</vt:lpstr>
      <vt:lpstr>スライド 2</vt:lpstr>
      <vt:lpstr>スライド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片山 史将（010050070）</dc:creator>
  <cp:lastModifiedBy>KTL256</cp:lastModifiedBy>
  <cp:revision>4</cp:revision>
  <dcterms:created xsi:type="dcterms:W3CDTF">2014-11-26T04:39:19Z</dcterms:created>
  <dcterms:modified xsi:type="dcterms:W3CDTF">2014-11-26T06:27:27Z</dcterms:modified>
</cp:coreProperties>
</file>