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1" d="100"/>
          <a:sy n="51" d="100"/>
        </p:scale>
        <p:origin x="-1056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8BD7-BFBF-4363-91F9-EFE9099D83F2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437A-24E7-4743-BC9A-6ADEFD219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8BD7-BFBF-4363-91F9-EFE9099D83F2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437A-24E7-4743-BC9A-6ADEFD219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8BD7-BFBF-4363-91F9-EFE9099D83F2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437A-24E7-4743-BC9A-6ADEFD219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8BD7-BFBF-4363-91F9-EFE9099D83F2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437A-24E7-4743-BC9A-6ADEFD219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8BD7-BFBF-4363-91F9-EFE9099D83F2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437A-24E7-4743-BC9A-6ADEFD219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8BD7-BFBF-4363-91F9-EFE9099D83F2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437A-24E7-4743-BC9A-6ADEFD219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8BD7-BFBF-4363-91F9-EFE9099D83F2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437A-24E7-4743-BC9A-6ADEFD219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8BD7-BFBF-4363-91F9-EFE9099D83F2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437A-24E7-4743-BC9A-6ADEFD219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8BD7-BFBF-4363-91F9-EFE9099D83F2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437A-24E7-4743-BC9A-6ADEFD219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8BD7-BFBF-4363-91F9-EFE9099D83F2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437A-24E7-4743-BC9A-6ADEFD219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8BD7-BFBF-4363-91F9-EFE9099D83F2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437A-24E7-4743-BC9A-6ADEFD219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68BD7-BFBF-4363-91F9-EFE9099D83F2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2437A-24E7-4743-BC9A-6ADEFD219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457200"/>
            <a:ext cx="12192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ppc8548E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286000" y="457200"/>
            <a:ext cx="914400" cy="8382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Pci</a:t>
            </a:r>
            <a:r>
              <a:rPr lang="en-US" dirty="0" smtClean="0"/>
              <a:t> bridge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52400"/>
            <a:ext cx="3429000" cy="304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781800" y="1066800"/>
            <a:ext cx="1219200" cy="11430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V-6 FPGA PCI device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72200" y="533400"/>
            <a:ext cx="1981200" cy="1981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495800" y="1143000"/>
            <a:ext cx="1143000" cy="9906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Back Plane with </a:t>
            </a:r>
            <a:r>
              <a:rPr lang="en-US" sz="1400" dirty="0" err="1" smtClean="0"/>
              <a:t>cPCI</a:t>
            </a:r>
            <a:r>
              <a:rPr lang="en-US" sz="1400" dirty="0" smtClean="0"/>
              <a:t> Connector</a:t>
            </a:r>
            <a:endParaRPr lang="en-US" sz="14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828800" y="914400"/>
            <a:ext cx="457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10" idx="1"/>
          </p:cNvCxnSpPr>
          <p:nvPr/>
        </p:nvCxnSpPr>
        <p:spPr>
          <a:xfrm>
            <a:off x="3886200" y="1600200"/>
            <a:ext cx="609600" cy="381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3733800" y="533400"/>
            <a:ext cx="152400" cy="1524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6096000" y="838200"/>
            <a:ext cx="152400" cy="1524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562600" y="1600200"/>
            <a:ext cx="609600" cy="381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124200" y="1066800"/>
            <a:ext cx="609600" cy="381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6248400" y="1600200"/>
            <a:ext cx="609600" cy="381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1447800" y="3352800"/>
            <a:ext cx="11430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Board 1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6705600" y="2667000"/>
            <a:ext cx="11430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Board 2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33400" y="3810000"/>
            <a:ext cx="7924800" cy="2743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smtClean="0"/>
              <a:t>Note</a:t>
            </a:r>
            <a:r>
              <a:rPr lang="en-US" sz="2000" dirty="0" smtClean="0"/>
              <a:t>: Here Power PC 8548E running on Integrity RTOS and PCI Bridge PCI 2050B  are in one board and V-6 FPGA as target PCI device in another board. Between these two Boards the communication is through Back Plane where both these two boards sit on </a:t>
            </a:r>
            <a:r>
              <a:rPr lang="en-US" sz="2000" dirty="0" err="1" smtClean="0"/>
              <a:t>cPCI</a:t>
            </a:r>
            <a:r>
              <a:rPr lang="en-US" sz="2000" dirty="0" smtClean="0"/>
              <a:t> connector. </a:t>
            </a:r>
          </a:p>
          <a:p>
            <a:r>
              <a:rPr lang="en-US" sz="2000" dirty="0" smtClean="0"/>
              <a:t>Same time in Power PC is directly connected to the another V-6 FPGA in same board and here Power PC able to configure and communicate properly as PCI interface.</a:t>
            </a:r>
            <a:endParaRPr lang="en-US" sz="2000" dirty="0"/>
          </a:p>
        </p:txBody>
      </p:sp>
      <p:sp>
        <p:nvSpPr>
          <p:cNvPr id="51" name="Rounded Rectangle 50"/>
          <p:cNvSpPr/>
          <p:nvPr/>
        </p:nvSpPr>
        <p:spPr>
          <a:xfrm>
            <a:off x="4572000" y="2590800"/>
            <a:ext cx="1066800" cy="6096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 </a:t>
            </a:r>
            <a:r>
              <a:rPr lang="en-US" sz="1400" dirty="0" err="1" smtClean="0"/>
              <a:t>cPCI</a:t>
            </a:r>
            <a:r>
              <a:rPr lang="en-US" sz="1400" dirty="0" smtClean="0"/>
              <a:t> Connector</a:t>
            </a:r>
            <a:endParaRPr lang="en-US" sz="1400" dirty="0"/>
          </a:p>
        </p:txBody>
      </p:sp>
      <p:cxnSp>
        <p:nvCxnSpPr>
          <p:cNvPr id="53" name="Straight Arrow Connector 52"/>
          <p:cNvCxnSpPr/>
          <p:nvPr/>
        </p:nvCxnSpPr>
        <p:spPr>
          <a:xfrm rot="16200000" flipV="1">
            <a:off x="3733800" y="1981200"/>
            <a:ext cx="990600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5400000" flipH="1" flipV="1">
            <a:off x="5486400" y="2209800"/>
            <a:ext cx="8382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838200" y="1981200"/>
            <a:ext cx="914400" cy="11430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V-6 FPGA PCI device</a:t>
            </a:r>
            <a:endParaRPr lang="en-US" sz="1600" dirty="0"/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953294" y="1637506"/>
            <a:ext cx="532606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295400" cy="334962"/>
          </a:xfrm>
        </p:spPr>
        <p:txBody>
          <a:bodyPr>
            <a:noAutofit/>
          </a:bodyPr>
          <a:lstStyle/>
          <a:p>
            <a:r>
              <a:rPr lang="en-US" sz="2000" dirty="0" smtClean="0"/>
              <a:t>Schematic</a:t>
            </a:r>
            <a:endParaRPr lang="en-US" sz="2000" dirty="0"/>
          </a:p>
        </p:txBody>
      </p:sp>
      <p:pic>
        <p:nvPicPr>
          <p:cNvPr id="6" name="Content Placeholder 5" descr="sch_bridge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609600"/>
            <a:ext cx="8229600" cy="60198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per schematic PCI Controller 1 is for configuring the V-6 FPGA which is available in same board ‘Board1” and PCI Controller 2 is </a:t>
            </a:r>
            <a:r>
              <a:rPr lang="en-US" dirty="0" smtClean="0"/>
              <a:t>for configuring the V-6 FPGA which is available in </a:t>
            </a:r>
            <a:r>
              <a:rPr lang="en-US" dirty="0" smtClean="0"/>
              <a:t>another board </a:t>
            </a:r>
            <a:r>
              <a:rPr lang="en-US" dirty="0" smtClean="0"/>
              <a:t>‘</a:t>
            </a:r>
            <a:r>
              <a:rPr lang="en-US" dirty="0" smtClean="0"/>
              <a:t>Board2” </a:t>
            </a:r>
          </a:p>
          <a:p>
            <a:r>
              <a:rPr lang="en-US" dirty="0" smtClean="0"/>
              <a:t>So Power PC able to configure V-6 present in same board but not another one through PCI Bridge which is present in another board “Board2”.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Cont..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Whenever Power PC is writing something on V-6 of another board thru PCI Bridge address and data cycles are not coming as per specifications.</a:t>
            </a:r>
          </a:p>
          <a:p>
            <a:r>
              <a:rPr lang="en-US" dirty="0" smtClean="0"/>
              <a:t>In chip scope during write cycle at FPGA side, after address in place of valid data for one cycle first 32 bit </a:t>
            </a:r>
            <a:r>
              <a:rPr lang="en-US" dirty="0" smtClean="0"/>
              <a:t>junk </a:t>
            </a:r>
            <a:r>
              <a:rPr lang="en-US" dirty="0" smtClean="0"/>
              <a:t>data is coming then only valid data is coming.  </a:t>
            </a:r>
          </a:p>
          <a:p>
            <a:r>
              <a:rPr lang="en-US" dirty="0" smtClean="0"/>
              <a:t>Snap shot of chip scope is attached for your reference.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8288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Cont..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dirty="0" smtClean="0"/>
              <a:t>PCI bridge is running on 33 MHz on primary and secondary both side.</a:t>
            </a:r>
          </a:p>
          <a:p>
            <a:r>
              <a:rPr lang="en-US" dirty="0" smtClean="0"/>
              <a:t>PCI is having part no. PCI2050B.</a:t>
            </a:r>
          </a:p>
          <a:p>
            <a:r>
              <a:rPr lang="en-US" dirty="0" smtClean="0"/>
              <a:t>As per schematic signal of PCI Controller 1 are connected with V-6 of same board.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Cont..</a:t>
            </a:r>
            <a:endParaRPr lang="en-US" dirty="0"/>
          </a:p>
        </p:txBody>
      </p:sp>
      <p:pic>
        <p:nvPicPr>
          <p:cNvPr id="4" name="Content Placeholder 3" descr="snap_shot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990600"/>
            <a:ext cx="8610599" cy="56388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286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Schematic</vt:lpstr>
      <vt:lpstr>Observations</vt:lpstr>
      <vt:lpstr>Cont.. </vt:lpstr>
      <vt:lpstr>Cont.. </vt:lpstr>
      <vt:lpstr>Cont..</vt:lpstr>
    </vt:vector>
  </TitlesOfParts>
  <Company>HAL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NABARUN</dc:creator>
  <cp:lastModifiedBy>Guest</cp:lastModifiedBy>
  <cp:revision>6</cp:revision>
  <dcterms:created xsi:type="dcterms:W3CDTF">2013-10-31T04:07:02Z</dcterms:created>
  <dcterms:modified xsi:type="dcterms:W3CDTF">2013-10-31T06:38:30Z</dcterms:modified>
</cp:coreProperties>
</file>