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293" r:id="rId2"/>
    <p:sldId id="287" r:id="rId3"/>
    <p:sldId id="294" r:id="rId4"/>
    <p:sldId id="295" r:id="rId5"/>
    <p:sldId id="300" r:id="rId6"/>
  </p:sldIdLst>
  <p:sldSz cx="9144000" cy="6858000" type="screen4x3"/>
  <p:notesSz cx="6858000" cy="9077325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  <a:srgbClr val="0000FF"/>
    <a:srgbClr val="CC0000"/>
    <a:srgbClr val="33CC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100" autoAdjust="0"/>
    <p:restoredTop sz="97792" autoAdjust="0"/>
  </p:normalViewPr>
  <p:slideViewPr>
    <p:cSldViewPr>
      <p:cViewPr>
        <p:scale>
          <a:sx n="90" d="100"/>
          <a:sy n="90" d="100"/>
        </p:scale>
        <p:origin x="-846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40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40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D77C81A-91B7-487C-BFB4-9872DD26916B}" type="datetimeFigureOut">
              <a:rPr lang="ko-KR" altLang="en-US" smtClean="0"/>
              <a:t>2014-11-24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2"/>
          </p:nvPr>
        </p:nvSpPr>
        <p:spPr>
          <a:xfrm>
            <a:off x="0" y="8621713"/>
            <a:ext cx="2971800" cy="4540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3"/>
          </p:nvPr>
        </p:nvSpPr>
        <p:spPr>
          <a:xfrm>
            <a:off x="3884613" y="8621713"/>
            <a:ext cx="2971800" cy="4540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8BE4828-ECE1-4B00-B08E-27A3C9B4140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3560513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4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9492" tIns="44746" rIns="89492" bIns="44746" numCol="1" anchor="t" anchorCtr="0" compatLnSpc="1">
            <a:prstTxWarp prst="textNoShape">
              <a:avLst/>
            </a:prstTxWarp>
          </a:bodyPr>
          <a:lstStyle>
            <a:lvl1pPr defTabSz="895350">
              <a:defRPr sz="1200">
                <a:latin typeface="Arial" charset="0"/>
                <a:ea typeface="굴림" pitchFamily="50" charset="-127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4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9492" tIns="44746" rIns="89492" bIns="44746" numCol="1" anchor="t" anchorCtr="0" compatLnSpc="1">
            <a:prstTxWarp prst="textNoShape">
              <a:avLst/>
            </a:prstTxWarp>
          </a:bodyPr>
          <a:lstStyle>
            <a:lvl1pPr algn="r" defTabSz="895350">
              <a:defRPr sz="1200">
                <a:latin typeface="Arial" charset="0"/>
                <a:ea typeface="굴림" pitchFamily="50" charset="-127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1946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60463" y="681038"/>
            <a:ext cx="4538662" cy="34036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253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11650"/>
            <a:ext cx="5486400" cy="408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9492" tIns="44746" rIns="89492" bIns="4474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ko-KR" noProof="0" smtClean="0"/>
              <a:t>Click to edit Master text styles</a:t>
            </a:r>
          </a:p>
          <a:p>
            <a:pPr lvl="1"/>
            <a:r>
              <a:rPr lang="en-US" altLang="ko-KR" noProof="0" smtClean="0"/>
              <a:t>Second level</a:t>
            </a:r>
          </a:p>
          <a:p>
            <a:pPr lvl="2"/>
            <a:r>
              <a:rPr lang="en-US" altLang="ko-KR" noProof="0" smtClean="0"/>
              <a:t>Third level</a:t>
            </a:r>
          </a:p>
          <a:p>
            <a:pPr lvl="3"/>
            <a:r>
              <a:rPr lang="en-US" altLang="ko-KR" noProof="0" smtClean="0"/>
              <a:t>Fourth level</a:t>
            </a:r>
          </a:p>
          <a:p>
            <a:pPr lvl="4"/>
            <a:r>
              <a:rPr lang="en-US" altLang="ko-KR" noProof="0" smtClean="0"/>
              <a:t>Fifth level</a:t>
            </a:r>
          </a:p>
        </p:txBody>
      </p:sp>
      <p:sp>
        <p:nvSpPr>
          <p:cNvPr id="2253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23300"/>
            <a:ext cx="2971800" cy="452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9492" tIns="44746" rIns="89492" bIns="44746" numCol="1" anchor="b" anchorCtr="0" compatLnSpc="1">
            <a:prstTxWarp prst="textNoShape">
              <a:avLst/>
            </a:prstTxWarp>
          </a:bodyPr>
          <a:lstStyle>
            <a:lvl1pPr defTabSz="895350">
              <a:defRPr sz="1200">
                <a:latin typeface="Arial" charset="0"/>
                <a:ea typeface="굴림" pitchFamily="50" charset="-127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2253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23300"/>
            <a:ext cx="2971800" cy="452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9492" tIns="44746" rIns="89492" bIns="44746" numCol="1" anchor="b" anchorCtr="0" compatLnSpc="1">
            <a:prstTxWarp prst="textNoShape">
              <a:avLst/>
            </a:prstTxWarp>
          </a:bodyPr>
          <a:lstStyle>
            <a:lvl1pPr algn="r" defTabSz="895350">
              <a:defRPr sz="1200">
                <a:latin typeface="Arial" charset="0"/>
                <a:ea typeface="굴림" pitchFamily="50" charset="-127"/>
              </a:defRPr>
            </a:lvl1pPr>
          </a:lstStyle>
          <a:p>
            <a:pPr>
              <a:defRPr/>
            </a:pPr>
            <a:fld id="{9B9FA4C3-75BA-48AF-BFF7-631F5CC8BB6D}" type="slidenum">
              <a:rPr lang="ko-KR" altLang="en-US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59528144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B559B47-6C48-42F1-8E24-D89D0D774F7D}" type="slidenum">
              <a:rPr lang="ko-KR" altLang="en-US" smtClean="0"/>
              <a:pPr/>
              <a:t>2</a:t>
            </a:fld>
            <a:endParaRPr lang="en-US" altLang="ko-KR" smtClean="0"/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60463" y="681038"/>
            <a:ext cx="4537075" cy="3403600"/>
          </a:xfrm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ko-KR" altLang="en-US" smtClean="0">
              <a:ea typeface="굴림" pitchFamily="50" charset="-127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FBFB2F-6911-47E9-A55E-E50EE40B19BF}" type="slidenum">
              <a:rPr lang="ko-KR" altLang="en-US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9F02DE-855A-4D6C-82EA-732BE214F686}" type="slidenum">
              <a:rPr lang="ko-KR" altLang="en-US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0"/>
            <a:ext cx="2152650" cy="59737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0"/>
            <a:ext cx="6305550" cy="59737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65B363-CD8F-407A-B677-5F7FF5EEA756}" type="slidenum">
              <a:rPr lang="ko-KR" altLang="en-US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0"/>
            <a:ext cx="8534400" cy="9144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533400" y="1447800"/>
            <a:ext cx="8229600" cy="4525963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ECE6A0-4F37-4FAD-9F51-3C58BE16A2C8}" type="slidenum">
              <a:rPr lang="ko-KR" altLang="en-US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3F88D0-E0D9-4F75-B62C-6D7E06A3A09E}" type="slidenum">
              <a:rPr lang="ko-KR" altLang="en-US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EC93F1-CB07-4519-BFA2-70F818B8C650}" type="slidenum">
              <a:rPr lang="ko-KR" altLang="en-US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3400" y="14478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4400" y="14478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06050A-6B51-4996-A5B9-D03F493B5958}" type="slidenum">
              <a:rPr lang="ko-KR" altLang="en-US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E39960-DBA9-4E2C-AC8B-079A81E6A564}" type="slidenum">
              <a:rPr lang="ko-KR" altLang="en-US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413E4D-6336-42F8-ABCF-F3495B269A34}" type="slidenum">
              <a:rPr lang="ko-KR" altLang="en-US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4EF110-6BFD-4F08-A268-0D01C8DD9798}" type="slidenum">
              <a:rPr lang="ko-KR" altLang="en-US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4EE094-8333-4F05-B77A-14B386AA3A89}" type="slidenum">
              <a:rPr lang="ko-KR" altLang="en-US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DBF63B-DE78-490E-82EF-8E7663B81B17}" type="slidenum">
              <a:rPr lang="ko-KR" altLang="en-US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  <a:ea typeface="굴림" pitchFamily="50" charset="-127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  <a:ea typeface="굴림" pitchFamily="50" charset="-127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  <a:ea typeface="굴림" pitchFamily="50" charset="-127"/>
              </a:defRPr>
            </a:lvl1pPr>
          </a:lstStyle>
          <a:p>
            <a:pPr>
              <a:defRPr/>
            </a:pPr>
            <a:fld id="{3A293D0F-7F6D-4E30-891F-4152082E2358}" type="slidenum">
              <a:rPr lang="ko-KR" altLang="en-US"/>
              <a:pPr>
                <a:defRPr/>
              </a:pPr>
              <a:t>‹#›</a:t>
            </a:fld>
            <a:endParaRPr lang="en-US" altLang="ko-KR"/>
          </a:p>
        </p:txBody>
      </p:sp>
      <p:sp>
        <p:nvSpPr>
          <p:cNvPr id="1033" name="Line 9"/>
          <p:cNvSpPr>
            <a:spLocks noChangeShapeType="1"/>
          </p:cNvSpPr>
          <p:nvPr userDrawn="1"/>
        </p:nvSpPr>
        <p:spPr bwMode="auto">
          <a:xfrm>
            <a:off x="869950" y="911225"/>
            <a:ext cx="7816850" cy="0"/>
          </a:xfrm>
          <a:prstGeom prst="line">
            <a:avLst/>
          </a:prstGeom>
          <a:noFill/>
          <a:ln w="12699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2" name="Rectangle 17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0"/>
            <a:ext cx="85344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ko-KR" smtClean="0"/>
              <a:t>PART #(s)</a:t>
            </a:r>
            <a:br>
              <a:rPr lang="en-US" altLang="ko-KR" smtClean="0"/>
            </a:br>
            <a:r>
              <a:rPr lang="en-US" altLang="ko-KR" smtClean="0"/>
              <a:t>Short Descriptive Explanation of Device</a:t>
            </a:r>
          </a:p>
        </p:txBody>
      </p:sp>
      <p:sp>
        <p:nvSpPr>
          <p:cNvPr id="1031" name="Rectangle 18"/>
          <p:cNvSpPr>
            <a:spLocks noGrp="1" noChangeArrowheads="1"/>
          </p:cNvSpPr>
          <p:nvPr>
            <p:ph type="body" idx="1"/>
          </p:nvPr>
        </p:nvSpPr>
        <p:spPr bwMode="auto">
          <a:xfrm>
            <a:off x="533400" y="14478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</a:p>
        </p:txBody>
      </p:sp>
      <p:sp>
        <p:nvSpPr>
          <p:cNvPr id="1047" name="Freeform 23"/>
          <p:cNvSpPr>
            <a:spLocks/>
          </p:cNvSpPr>
          <p:nvPr userDrawn="1"/>
        </p:nvSpPr>
        <p:spPr bwMode="auto">
          <a:xfrm>
            <a:off x="549275" y="6556375"/>
            <a:ext cx="107950" cy="185738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68" y="0"/>
              </a:cxn>
              <a:cxn ang="0">
                <a:pos x="68" y="19"/>
              </a:cxn>
              <a:cxn ang="0">
                <a:pos x="44" y="19"/>
              </a:cxn>
              <a:cxn ang="0">
                <a:pos x="44" y="117"/>
              </a:cxn>
              <a:cxn ang="0">
                <a:pos x="26" y="117"/>
              </a:cxn>
              <a:cxn ang="0">
                <a:pos x="26" y="19"/>
              </a:cxn>
              <a:cxn ang="0">
                <a:pos x="0" y="19"/>
              </a:cxn>
              <a:cxn ang="0">
                <a:pos x="0" y="0"/>
              </a:cxn>
            </a:cxnLst>
            <a:rect l="0" t="0" r="r" b="b"/>
            <a:pathLst>
              <a:path w="68" h="117">
                <a:moveTo>
                  <a:pt x="0" y="0"/>
                </a:moveTo>
                <a:lnTo>
                  <a:pt x="68" y="0"/>
                </a:lnTo>
                <a:lnTo>
                  <a:pt x="68" y="19"/>
                </a:lnTo>
                <a:lnTo>
                  <a:pt x="44" y="19"/>
                </a:lnTo>
                <a:lnTo>
                  <a:pt x="44" y="117"/>
                </a:lnTo>
                <a:lnTo>
                  <a:pt x="26" y="117"/>
                </a:lnTo>
                <a:lnTo>
                  <a:pt x="26" y="19"/>
                </a:lnTo>
                <a:lnTo>
                  <a:pt x="0" y="19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48" name="Freeform 24"/>
          <p:cNvSpPr>
            <a:spLocks/>
          </p:cNvSpPr>
          <p:nvPr userDrawn="1"/>
        </p:nvSpPr>
        <p:spPr bwMode="auto">
          <a:xfrm>
            <a:off x="781050" y="6607175"/>
            <a:ext cx="82550" cy="134938"/>
          </a:xfrm>
          <a:custGeom>
            <a:avLst/>
            <a:gdLst/>
            <a:ahLst/>
            <a:cxnLst>
              <a:cxn ang="0">
                <a:pos x="0" y="85"/>
              </a:cxn>
              <a:cxn ang="0">
                <a:pos x="0" y="0"/>
              </a:cxn>
              <a:cxn ang="0">
                <a:pos x="15" y="0"/>
              </a:cxn>
              <a:cxn ang="0">
                <a:pos x="15" y="34"/>
              </a:cxn>
              <a:cxn ang="0">
                <a:pos x="37" y="34"/>
              </a:cxn>
              <a:cxn ang="0">
                <a:pos x="37" y="0"/>
              </a:cxn>
              <a:cxn ang="0">
                <a:pos x="52" y="0"/>
              </a:cxn>
              <a:cxn ang="0">
                <a:pos x="52" y="85"/>
              </a:cxn>
              <a:cxn ang="0">
                <a:pos x="37" y="85"/>
              </a:cxn>
              <a:cxn ang="0">
                <a:pos x="37" y="48"/>
              </a:cxn>
              <a:cxn ang="0">
                <a:pos x="15" y="48"/>
              </a:cxn>
              <a:cxn ang="0">
                <a:pos x="15" y="85"/>
              </a:cxn>
              <a:cxn ang="0">
                <a:pos x="0" y="85"/>
              </a:cxn>
            </a:cxnLst>
            <a:rect l="0" t="0" r="r" b="b"/>
            <a:pathLst>
              <a:path w="52" h="85">
                <a:moveTo>
                  <a:pt x="0" y="85"/>
                </a:moveTo>
                <a:lnTo>
                  <a:pt x="0" y="0"/>
                </a:lnTo>
                <a:lnTo>
                  <a:pt x="15" y="0"/>
                </a:lnTo>
                <a:lnTo>
                  <a:pt x="15" y="34"/>
                </a:lnTo>
                <a:lnTo>
                  <a:pt x="37" y="34"/>
                </a:lnTo>
                <a:lnTo>
                  <a:pt x="37" y="0"/>
                </a:lnTo>
                <a:lnTo>
                  <a:pt x="52" y="0"/>
                </a:lnTo>
                <a:lnTo>
                  <a:pt x="52" y="85"/>
                </a:lnTo>
                <a:lnTo>
                  <a:pt x="37" y="85"/>
                </a:lnTo>
                <a:lnTo>
                  <a:pt x="37" y="48"/>
                </a:lnTo>
                <a:lnTo>
                  <a:pt x="15" y="48"/>
                </a:lnTo>
                <a:lnTo>
                  <a:pt x="15" y="85"/>
                </a:lnTo>
                <a:lnTo>
                  <a:pt x="0" y="85"/>
                </a:lnTo>
                <a:close/>
              </a:path>
            </a:pathLst>
          </a:cu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49" name="Freeform 25"/>
          <p:cNvSpPr>
            <a:spLocks/>
          </p:cNvSpPr>
          <p:nvPr userDrawn="1"/>
        </p:nvSpPr>
        <p:spPr bwMode="auto">
          <a:xfrm>
            <a:off x="960438" y="6607175"/>
            <a:ext cx="68262" cy="134938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43" y="0"/>
              </a:cxn>
              <a:cxn ang="0">
                <a:pos x="43" y="14"/>
              </a:cxn>
              <a:cxn ang="0">
                <a:pos x="13" y="14"/>
              </a:cxn>
              <a:cxn ang="0">
                <a:pos x="13" y="34"/>
              </a:cxn>
              <a:cxn ang="0">
                <a:pos x="41" y="34"/>
              </a:cxn>
              <a:cxn ang="0">
                <a:pos x="41" y="48"/>
              </a:cxn>
              <a:cxn ang="0">
                <a:pos x="13" y="48"/>
              </a:cxn>
              <a:cxn ang="0">
                <a:pos x="13" y="71"/>
              </a:cxn>
              <a:cxn ang="0">
                <a:pos x="43" y="71"/>
              </a:cxn>
              <a:cxn ang="0">
                <a:pos x="43" y="85"/>
              </a:cxn>
              <a:cxn ang="0">
                <a:pos x="0" y="85"/>
              </a:cxn>
              <a:cxn ang="0">
                <a:pos x="0" y="0"/>
              </a:cxn>
            </a:cxnLst>
            <a:rect l="0" t="0" r="r" b="b"/>
            <a:pathLst>
              <a:path w="43" h="85">
                <a:moveTo>
                  <a:pt x="0" y="0"/>
                </a:moveTo>
                <a:lnTo>
                  <a:pt x="43" y="0"/>
                </a:lnTo>
                <a:lnTo>
                  <a:pt x="43" y="14"/>
                </a:lnTo>
                <a:lnTo>
                  <a:pt x="13" y="14"/>
                </a:lnTo>
                <a:lnTo>
                  <a:pt x="13" y="34"/>
                </a:lnTo>
                <a:lnTo>
                  <a:pt x="41" y="34"/>
                </a:lnTo>
                <a:lnTo>
                  <a:pt x="41" y="48"/>
                </a:lnTo>
                <a:lnTo>
                  <a:pt x="13" y="48"/>
                </a:lnTo>
                <a:lnTo>
                  <a:pt x="13" y="71"/>
                </a:lnTo>
                <a:lnTo>
                  <a:pt x="43" y="71"/>
                </a:lnTo>
                <a:lnTo>
                  <a:pt x="43" y="85"/>
                </a:lnTo>
                <a:lnTo>
                  <a:pt x="0" y="85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50" name="Freeform 26"/>
          <p:cNvSpPr>
            <a:spLocks/>
          </p:cNvSpPr>
          <p:nvPr userDrawn="1"/>
        </p:nvSpPr>
        <p:spPr bwMode="auto">
          <a:xfrm>
            <a:off x="1284288" y="6556375"/>
            <a:ext cx="180975" cy="185738"/>
          </a:xfrm>
          <a:custGeom>
            <a:avLst/>
            <a:gdLst/>
            <a:ahLst/>
            <a:cxnLst>
              <a:cxn ang="0">
                <a:pos x="48" y="0"/>
              </a:cxn>
              <a:cxn ang="0">
                <a:pos x="68" y="0"/>
              </a:cxn>
              <a:cxn ang="0">
                <a:pos x="83" y="87"/>
              </a:cxn>
              <a:cxn ang="0">
                <a:pos x="85" y="87"/>
              </a:cxn>
              <a:cxn ang="0">
                <a:pos x="98" y="0"/>
              </a:cxn>
              <a:cxn ang="0">
                <a:pos x="114" y="0"/>
              </a:cxn>
              <a:cxn ang="0">
                <a:pos x="94" y="117"/>
              </a:cxn>
              <a:cxn ang="0">
                <a:pos x="74" y="117"/>
              </a:cxn>
              <a:cxn ang="0">
                <a:pos x="57" y="28"/>
              </a:cxn>
              <a:cxn ang="0">
                <a:pos x="57" y="28"/>
              </a:cxn>
              <a:cxn ang="0">
                <a:pos x="40" y="117"/>
              </a:cxn>
              <a:cxn ang="0">
                <a:pos x="20" y="117"/>
              </a:cxn>
              <a:cxn ang="0">
                <a:pos x="0" y="0"/>
              </a:cxn>
              <a:cxn ang="0">
                <a:pos x="18" y="0"/>
              </a:cxn>
              <a:cxn ang="0">
                <a:pos x="31" y="87"/>
              </a:cxn>
              <a:cxn ang="0">
                <a:pos x="31" y="87"/>
              </a:cxn>
              <a:cxn ang="0">
                <a:pos x="48" y="0"/>
              </a:cxn>
            </a:cxnLst>
            <a:rect l="0" t="0" r="r" b="b"/>
            <a:pathLst>
              <a:path w="114" h="117">
                <a:moveTo>
                  <a:pt x="48" y="0"/>
                </a:moveTo>
                <a:lnTo>
                  <a:pt x="68" y="0"/>
                </a:lnTo>
                <a:lnTo>
                  <a:pt x="83" y="87"/>
                </a:lnTo>
                <a:lnTo>
                  <a:pt x="85" y="87"/>
                </a:lnTo>
                <a:lnTo>
                  <a:pt x="98" y="0"/>
                </a:lnTo>
                <a:lnTo>
                  <a:pt x="114" y="0"/>
                </a:lnTo>
                <a:lnTo>
                  <a:pt x="94" y="117"/>
                </a:lnTo>
                <a:lnTo>
                  <a:pt x="74" y="117"/>
                </a:lnTo>
                <a:lnTo>
                  <a:pt x="57" y="28"/>
                </a:lnTo>
                <a:lnTo>
                  <a:pt x="57" y="28"/>
                </a:lnTo>
                <a:lnTo>
                  <a:pt x="40" y="117"/>
                </a:lnTo>
                <a:lnTo>
                  <a:pt x="20" y="117"/>
                </a:lnTo>
                <a:lnTo>
                  <a:pt x="0" y="0"/>
                </a:lnTo>
                <a:lnTo>
                  <a:pt x="18" y="0"/>
                </a:lnTo>
                <a:lnTo>
                  <a:pt x="31" y="87"/>
                </a:lnTo>
                <a:lnTo>
                  <a:pt x="31" y="87"/>
                </a:lnTo>
                <a:lnTo>
                  <a:pt x="48" y="0"/>
                </a:lnTo>
                <a:close/>
              </a:path>
            </a:pathLst>
          </a:cu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51" name="Freeform 27"/>
          <p:cNvSpPr>
            <a:spLocks noEditPoints="1"/>
          </p:cNvSpPr>
          <p:nvPr userDrawn="1"/>
        </p:nvSpPr>
        <p:spPr bwMode="auto">
          <a:xfrm>
            <a:off x="1585913" y="6604000"/>
            <a:ext cx="93662" cy="141288"/>
          </a:xfrm>
          <a:custGeom>
            <a:avLst/>
            <a:gdLst/>
            <a:ahLst/>
            <a:cxnLst>
              <a:cxn ang="0">
                <a:pos x="0" y="36"/>
              </a:cxn>
              <a:cxn ang="0">
                <a:pos x="4" y="20"/>
              </a:cxn>
              <a:cxn ang="0">
                <a:pos x="11" y="7"/>
              </a:cxn>
              <a:cxn ang="0">
                <a:pos x="22" y="2"/>
              </a:cxn>
              <a:cxn ang="0">
                <a:pos x="37" y="2"/>
              </a:cxn>
              <a:cxn ang="0">
                <a:pos x="48" y="7"/>
              </a:cxn>
              <a:cxn ang="0">
                <a:pos x="56" y="20"/>
              </a:cxn>
              <a:cxn ang="0">
                <a:pos x="59" y="36"/>
              </a:cxn>
              <a:cxn ang="0">
                <a:pos x="59" y="53"/>
              </a:cxn>
              <a:cxn ang="0">
                <a:pos x="56" y="69"/>
              </a:cxn>
              <a:cxn ang="0">
                <a:pos x="48" y="82"/>
              </a:cxn>
              <a:cxn ang="0">
                <a:pos x="37" y="87"/>
              </a:cxn>
              <a:cxn ang="0">
                <a:pos x="22" y="87"/>
              </a:cxn>
              <a:cxn ang="0">
                <a:pos x="11" y="82"/>
              </a:cxn>
              <a:cxn ang="0">
                <a:pos x="4" y="69"/>
              </a:cxn>
              <a:cxn ang="0">
                <a:pos x="0" y="53"/>
              </a:cxn>
              <a:cxn ang="0">
                <a:pos x="15" y="45"/>
              </a:cxn>
              <a:cxn ang="0">
                <a:pos x="15" y="55"/>
              </a:cxn>
              <a:cxn ang="0">
                <a:pos x="17" y="66"/>
              </a:cxn>
              <a:cxn ang="0">
                <a:pos x="22" y="73"/>
              </a:cxn>
              <a:cxn ang="0">
                <a:pos x="30" y="75"/>
              </a:cxn>
              <a:cxn ang="0">
                <a:pos x="39" y="73"/>
              </a:cxn>
              <a:cxn ang="0">
                <a:pos x="43" y="66"/>
              </a:cxn>
              <a:cxn ang="0">
                <a:pos x="44" y="55"/>
              </a:cxn>
              <a:cxn ang="0">
                <a:pos x="46" y="45"/>
              </a:cxn>
              <a:cxn ang="0">
                <a:pos x="44" y="34"/>
              </a:cxn>
              <a:cxn ang="0">
                <a:pos x="43" y="23"/>
              </a:cxn>
              <a:cxn ang="0">
                <a:pos x="39" y="16"/>
              </a:cxn>
              <a:cxn ang="0">
                <a:pos x="30" y="14"/>
              </a:cxn>
              <a:cxn ang="0">
                <a:pos x="22" y="16"/>
              </a:cxn>
              <a:cxn ang="0">
                <a:pos x="17" y="23"/>
              </a:cxn>
              <a:cxn ang="0">
                <a:pos x="15" y="34"/>
              </a:cxn>
              <a:cxn ang="0">
                <a:pos x="15" y="45"/>
              </a:cxn>
            </a:cxnLst>
            <a:rect l="0" t="0" r="r" b="b"/>
            <a:pathLst>
              <a:path w="59" h="89">
                <a:moveTo>
                  <a:pt x="0" y="45"/>
                </a:moveTo>
                <a:lnTo>
                  <a:pt x="0" y="36"/>
                </a:lnTo>
                <a:lnTo>
                  <a:pt x="2" y="27"/>
                </a:lnTo>
                <a:lnTo>
                  <a:pt x="4" y="20"/>
                </a:lnTo>
                <a:lnTo>
                  <a:pt x="7" y="12"/>
                </a:lnTo>
                <a:lnTo>
                  <a:pt x="11" y="7"/>
                </a:lnTo>
                <a:lnTo>
                  <a:pt x="17" y="4"/>
                </a:lnTo>
                <a:lnTo>
                  <a:pt x="22" y="2"/>
                </a:lnTo>
                <a:lnTo>
                  <a:pt x="30" y="0"/>
                </a:lnTo>
                <a:lnTo>
                  <a:pt x="37" y="2"/>
                </a:lnTo>
                <a:lnTo>
                  <a:pt x="43" y="4"/>
                </a:lnTo>
                <a:lnTo>
                  <a:pt x="48" y="7"/>
                </a:lnTo>
                <a:lnTo>
                  <a:pt x="52" y="12"/>
                </a:lnTo>
                <a:lnTo>
                  <a:pt x="56" y="20"/>
                </a:lnTo>
                <a:lnTo>
                  <a:pt x="57" y="27"/>
                </a:lnTo>
                <a:lnTo>
                  <a:pt x="59" y="36"/>
                </a:lnTo>
                <a:lnTo>
                  <a:pt x="59" y="45"/>
                </a:lnTo>
                <a:lnTo>
                  <a:pt x="59" y="53"/>
                </a:lnTo>
                <a:lnTo>
                  <a:pt x="57" y="62"/>
                </a:lnTo>
                <a:lnTo>
                  <a:pt x="56" y="69"/>
                </a:lnTo>
                <a:lnTo>
                  <a:pt x="52" y="77"/>
                </a:lnTo>
                <a:lnTo>
                  <a:pt x="48" y="82"/>
                </a:lnTo>
                <a:lnTo>
                  <a:pt x="43" y="85"/>
                </a:lnTo>
                <a:lnTo>
                  <a:pt x="37" y="87"/>
                </a:lnTo>
                <a:lnTo>
                  <a:pt x="30" y="89"/>
                </a:lnTo>
                <a:lnTo>
                  <a:pt x="22" y="87"/>
                </a:lnTo>
                <a:lnTo>
                  <a:pt x="17" y="85"/>
                </a:lnTo>
                <a:lnTo>
                  <a:pt x="11" y="82"/>
                </a:lnTo>
                <a:lnTo>
                  <a:pt x="7" y="77"/>
                </a:lnTo>
                <a:lnTo>
                  <a:pt x="4" y="69"/>
                </a:lnTo>
                <a:lnTo>
                  <a:pt x="2" y="62"/>
                </a:lnTo>
                <a:lnTo>
                  <a:pt x="0" y="53"/>
                </a:lnTo>
                <a:lnTo>
                  <a:pt x="0" y="45"/>
                </a:lnTo>
                <a:close/>
                <a:moveTo>
                  <a:pt x="15" y="45"/>
                </a:moveTo>
                <a:lnTo>
                  <a:pt x="15" y="50"/>
                </a:lnTo>
                <a:lnTo>
                  <a:pt x="15" y="55"/>
                </a:lnTo>
                <a:lnTo>
                  <a:pt x="17" y="61"/>
                </a:lnTo>
                <a:lnTo>
                  <a:pt x="17" y="66"/>
                </a:lnTo>
                <a:lnTo>
                  <a:pt x="19" y="69"/>
                </a:lnTo>
                <a:lnTo>
                  <a:pt x="22" y="73"/>
                </a:lnTo>
                <a:lnTo>
                  <a:pt x="26" y="75"/>
                </a:lnTo>
                <a:lnTo>
                  <a:pt x="30" y="75"/>
                </a:lnTo>
                <a:lnTo>
                  <a:pt x="35" y="75"/>
                </a:lnTo>
                <a:lnTo>
                  <a:pt x="39" y="73"/>
                </a:lnTo>
                <a:lnTo>
                  <a:pt x="41" y="69"/>
                </a:lnTo>
                <a:lnTo>
                  <a:pt x="43" y="66"/>
                </a:lnTo>
                <a:lnTo>
                  <a:pt x="44" y="61"/>
                </a:lnTo>
                <a:lnTo>
                  <a:pt x="44" y="55"/>
                </a:lnTo>
                <a:lnTo>
                  <a:pt x="46" y="50"/>
                </a:lnTo>
                <a:lnTo>
                  <a:pt x="46" y="45"/>
                </a:lnTo>
                <a:lnTo>
                  <a:pt x="46" y="39"/>
                </a:lnTo>
                <a:lnTo>
                  <a:pt x="44" y="34"/>
                </a:lnTo>
                <a:lnTo>
                  <a:pt x="44" y="29"/>
                </a:lnTo>
                <a:lnTo>
                  <a:pt x="43" y="23"/>
                </a:lnTo>
                <a:lnTo>
                  <a:pt x="41" y="20"/>
                </a:lnTo>
                <a:lnTo>
                  <a:pt x="39" y="16"/>
                </a:lnTo>
                <a:lnTo>
                  <a:pt x="35" y="14"/>
                </a:lnTo>
                <a:lnTo>
                  <a:pt x="30" y="14"/>
                </a:lnTo>
                <a:lnTo>
                  <a:pt x="26" y="14"/>
                </a:lnTo>
                <a:lnTo>
                  <a:pt x="22" y="16"/>
                </a:lnTo>
                <a:lnTo>
                  <a:pt x="19" y="20"/>
                </a:lnTo>
                <a:lnTo>
                  <a:pt x="17" y="23"/>
                </a:lnTo>
                <a:lnTo>
                  <a:pt x="17" y="29"/>
                </a:lnTo>
                <a:lnTo>
                  <a:pt x="15" y="34"/>
                </a:lnTo>
                <a:lnTo>
                  <a:pt x="15" y="39"/>
                </a:lnTo>
                <a:lnTo>
                  <a:pt x="15" y="45"/>
                </a:lnTo>
                <a:close/>
              </a:path>
            </a:pathLst>
          </a:cu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52" name="Freeform 28"/>
          <p:cNvSpPr>
            <a:spLocks noEditPoints="1"/>
          </p:cNvSpPr>
          <p:nvPr userDrawn="1"/>
        </p:nvSpPr>
        <p:spPr bwMode="auto">
          <a:xfrm>
            <a:off x="1776413" y="6607175"/>
            <a:ext cx="79375" cy="134938"/>
          </a:xfrm>
          <a:custGeom>
            <a:avLst/>
            <a:gdLst/>
            <a:ahLst/>
            <a:cxnLst>
              <a:cxn ang="0">
                <a:pos x="24" y="37"/>
              </a:cxn>
              <a:cxn ang="0">
                <a:pos x="28" y="35"/>
              </a:cxn>
              <a:cxn ang="0">
                <a:pos x="32" y="34"/>
              </a:cxn>
              <a:cxn ang="0">
                <a:pos x="34" y="30"/>
              </a:cxn>
              <a:cxn ang="0">
                <a:pos x="34" y="25"/>
              </a:cxn>
              <a:cxn ang="0">
                <a:pos x="34" y="19"/>
              </a:cxn>
              <a:cxn ang="0">
                <a:pos x="32" y="18"/>
              </a:cxn>
              <a:cxn ang="0">
                <a:pos x="28" y="14"/>
              </a:cxn>
              <a:cxn ang="0">
                <a:pos x="24" y="14"/>
              </a:cxn>
              <a:cxn ang="0">
                <a:pos x="13" y="37"/>
              </a:cxn>
              <a:cxn ang="0">
                <a:pos x="0" y="85"/>
              </a:cxn>
              <a:cxn ang="0">
                <a:pos x="26" y="0"/>
              </a:cxn>
              <a:cxn ang="0">
                <a:pos x="34" y="2"/>
              </a:cxn>
              <a:cxn ang="0">
                <a:pos x="41" y="5"/>
              </a:cxn>
              <a:cxn ang="0">
                <a:pos x="47" y="12"/>
              </a:cxn>
              <a:cxn ang="0">
                <a:pos x="48" y="23"/>
              </a:cxn>
              <a:cxn ang="0">
                <a:pos x="47" y="30"/>
              </a:cxn>
              <a:cxn ang="0">
                <a:pos x="45" y="35"/>
              </a:cxn>
              <a:cxn ang="0">
                <a:pos x="41" y="41"/>
              </a:cxn>
              <a:cxn ang="0">
                <a:pos x="36" y="43"/>
              </a:cxn>
              <a:cxn ang="0">
                <a:pos x="37" y="44"/>
              </a:cxn>
              <a:cxn ang="0">
                <a:pos x="43" y="48"/>
              </a:cxn>
              <a:cxn ang="0">
                <a:pos x="45" y="53"/>
              </a:cxn>
              <a:cxn ang="0">
                <a:pos x="47" y="60"/>
              </a:cxn>
              <a:cxn ang="0">
                <a:pos x="47" y="67"/>
              </a:cxn>
              <a:cxn ang="0">
                <a:pos x="47" y="73"/>
              </a:cxn>
              <a:cxn ang="0">
                <a:pos x="48" y="78"/>
              </a:cxn>
              <a:cxn ang="0">
                <a:pos x="48" y="83"/>
              </a:cxn>
              <a:cxn ang="0">
                <a:pos x="36" y="85"/>
              </a:cxn>
              <a:cxn ang="0">
                <a:pos x="34" y="78"/>
              </a:cxn>
              <a:cxn ang="0">
                <a:pos x="34" y="73"/>
              </a:cxn>
              <a:cxn ang="0">
                <a:pos x="34" y="67"/>
              </a:cxn>
              <a:cxn ang="0">
                <a:pos x="34" y="62"/>
              </a:cxn>
              <a:cxn ang="0">
                <a:pos x="32" y="59"/>
              </a:cxn>
              <a:cxn ang="0">
                <a:pos x="32" y="55"/>
              </a:cxn>
              <a:cxn ang="0">
                <a:pos x="30" y="51"/>
              </a:cxn>
              <a:cxn ang="0">
                <a:pos x="28" y="51"/>
              </a:cxn>
              <a:cxn ang="0">
                <a:pos x="13" y="85"/>
              </a:cxn>
            </a:cxnLst>
            <a:rect l="0" t="0" r="r" b="b"/>
            <a:pathLst>
              <a:path w="50" h="85">
                <a:moveTo>
                  <a:pt x="13" y="37"/>
                </a:moveTo>
                <a:lnTo>
                  <a:pt x="24" y="37"/>
                </a:lnTo>
                <a:lnTo>
                  <a:pt x="26" y="37"/>
                </a:lnTo>
                <a:lnTo>
                  <a:pt x="28" y="35"/>
                </a:lnTo>
                <a:lnTo>
                  <a:pt x="30" y="35"/>
                </a:lnTo>
                <a:lnTo>
                  <a:pt x="32" y="34"/>
                </a:lnTo>
                <a:lnTo>
                  <a:pt x="32" y="32"/>
                </a:lnTo>
                <a:lnTo>
                  <a:pt x="34" y="30"/>
                </a:lnTo>
                <a:lnTo>
                  <a:pt x="34" y="28"/>
                </a:lnTo>
                <a:lnTo>
                  <a:pt x="34" y="25"/>
                </a:lnTo>
                <a:lnTo>
                  <a:pt x="34" y="23"/>
                </a:lnTo>
                <a:lnTo>
                  <a:pt x="34" y="19"/>
                </a:lnTo>
                <a:lnTo>
                  <a:pt x="32" y="18"/>
                </a:lnTo>
                <a:lnTo>
                  <a:pt x="32" y="18"/>
                </a:lnTo>
                <a:lnTo>
                  <a:pt x="30" y="16"/>
                </a:lnTo>
                <a:lnTo>
                  <a:pt x="28" y="14"/>
                </a:lnTo>
                <a:lnTo>
                  <a:pt x="26" y="14"/>
                </a:lnTo>
                <a:lnTo>
                  <a:pt x="24" y="14"/>
                </a:lnTo>
                <a:lnTo>
                  <a:pt x="13" y="14"/>
                </a:lnTo>
                <a:lnTo>
                  <a:pt x="13" y="37"/>
                </a:lnTo>
                <a:close/>
                <a:moveTo>
                  <a:pt x="13" y="85"/>
                </a:moveTo>
                <a:lnTo>
                  <a:pt x="0" y="85"/>
                </a:lnTo>
                <a:lnTo>
                  <a:pt x="0" y="0"/>
                </a:lnTo>
                <a:lnTo>
                  <a:pt x="26" y="0"/>
                </a:lnTo>
                <a:lnTo>
                  <a:pt x="30" y="0"/>
                </a:lnTo>
                <a:lnTo>
                  <a:pt x="34" y="2"/>
                </a:lnTo>
                <a:lnTo>
                  <a:pt x="37" y="3"/>
                </a:lnTo>
                <a:lnTo>
                  <a:pt x="41" y="5"/>
                </a:lnTo>
                <a:lnTo>
                  <a:pt x="43" y="7"/>
                </a:lnTo>
                <a:lnTo>
                  <a:pt x="47" y="12"/>
                </a:lnTo>
                <a:lnTo>
                  <a:pt x="47" y="16"/>
                </a:lnTo>
                <a:lnTo>
                  <a:pt x="48" y="23"/>
                </a:lnTo>
                <a:lnTo>
                  <a:pt x="47" y="27"/>
                </a:lnTo>
                <a:lnTo>
                  <a:pt x="47" y="30"/>
                </a:lnTo>
                <a:lnTo>
                  <a:pt x="47" y="34"/>
                </a:lnTo>
                <a:lnTo>
                  <a:pt x="45" y="35"/>
                </a:lnTo>
                <a:lnTo>
                  <a:pt x="43" y="37"/>
                </a:lnTo>
                <a:lnTo>
                  <a:pt x="41" y="41"/>
                </a:lnTo>
                <a:lnTo>
                  <a:pt x="37" y="41"/>
                </a:lnTo>
                <a:lnTo>
                  <a:pt x="36" y="43"/>
                </a:lnTo>
                <a:lnTo>
                  <a:pt x="36" y="43"/>
                </a:lnTo>
                <a:lnTo>
                  <a:pt x="37" y="44"/>
                </a:lnTo>
                <a:lnTo>
                  <a:pt x="41" y="46"/>
                </a:lnTo>
                <a:lnTo>
                  <a:pt x="43" y="48"/>
                </a:lnTo>
                <a:lnTo>
                  <a:pt x="45" y="50"/>
                </a:lnTo>
                <a:lnTo>
                  <a:pt x="45" y="53"/>
                </a:lnTo>
                <a:lnTo>
                  <a:pt x="45" y="57"/>
                </a:lnTo>
                <a:lnTo>
                  <a:pt x="47" y="60"/>
                </a:lnTo>
                <a:lnTo>
                  <a:pt x="47" y="64"/>
                </a:lnTo>
                <a:lnTo>
                  <a:pt x="47" y="67"/>
                </a:lnTo>
                <a:lnTo>
                  <a:pt x="47" y="69"/>
                </a:lnTo>
                <a:lnTo>
                  <a:pt x="47" y="73"/>
                </a:lnTo>
                <a:lnTo>
                  <a:pt x="47" y="75"/>
                </a:lnTo>
                <a:lnTo>
                  <a:pt x="48" y="78"/>
                </a:lnTo>
                <a:lnTo>
                  <a:pt x="48" y="80"/>
                </a:lnTo>
                <a:lnTo>
                  <a:pt x="48" y="83"/>
                </a:lnTo>
                <a:lnTo>
                  <a:pt x="50" y="85"/>
                </a:lnTo>
                <a:lnTo>
                  <a:pt x="36" y="85"/>
                </a:lnTo>
                <a:lnTo>
                  <a:pt x="36" y="82"/>
                </a:lnTo>
                <a:lnTo>
                  <a:pt x="34" y="78"/>
                </a:lnTo>
                <a:lnTo>
                  <a:pt x="34" y="76"/>
                </a:lnTo>
                <a:lnTo>
                  <a:pt x="34" y="73"/>
                </a:lnTo>
                <a:lnTo>
                  <a:pt x="34" y="71"/>
                </a:lnTo>
                <a:lnTo>
                  <a:pt x="34" y="67"/>
                </a:lnTo>
                <a:lnTo>
                  <a:pt x="34" y="64"/>
                </a:lnTo>
                <a:lnTo>
                  <a:pt x="34" y="62"/>
                </a:lnTo>
                <a:lnTo>
                  <a:pt x="32" y="60"/>
                </a:lnTo>
                <a:lnTo>
                  <a:pt x="32" y="59"/>
                </a:lnTo>
                <a:lnTo>
                  <a:pt x="32" y="57"/>
                </a:lnTo>
                <a:lnTo>
                  <a:pt x="32" y="55"/>
                </a:lnTo>
                <a:lnTo>
                  <a:pt x="30" y="53"/>
                </a:lnTo>
                <a:lnTo>
                  <a:pt x="30" y="51"/>
                </a:lnTo>
                <a:lnTo>
                  <a:pt x="28" y="51"/>
                </a:lnTo>
                <a:lnTo>
                  <a:pt x="28" y="51"/>
                </a:lnTo>
                <a:lnTo>
                  <a:pt x="13" y="51"/>
                </a:lnTo>
                <a:lnTo>
                  <a:pt x="13" y="85"/>
                </a:lnTo>
                <a:close/>
              </a:path>
            </a:pathLst>
          </a:cu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53" name="Freeform 29"/>
          <p:cNvSpPr>
            <a:spLocks/>
          </p:cNvSpPr>
          <p:nvPr userDrawn="1"/>
        </p:nvSpPr>
        <p:spPr bwMode="auto">
          <a:xfrm>
            <a:off x="1951038" y="6607175"/>
            <a:ext cx="63500" cy="134938"/>
          </a:xfrm>
          <a:custGeom>
            <a:avLst/>
            <a:gdLst/>
            <a:ahLst/>
            <a:cxnLst>
              <a:cxn ang="0">
                <a:pos x="0" y="85"/>
              </a:cxn>
              <a:cxn ang="0">
                <a:pos x="0" y="0"/>
              </a:cxn>
              <a:cxn ang="0">
                <a:pos x="12" y="0"/>
              </a:cxn>
              <a:cxn ang="0">
                <a:pos x="12" y="71"/>
              </a:cxn>
              <a:cxn ang="0">
                <a:pos x="40" y="71"/>
              </a:cxn>
              <a:cxn ang="0">
                <a:pos x="40" y="85"/>
              </a:cxn>
              <a:cxn ang="0">
                <a:pos x="0" y="85"/>
              </a:cxn>
            </a:cxnLst>
            <a:rect l="0" t="0" r="r" b="b"/>
            <a:pathLst>
              <a:path w="40" h="85">
                <a:moveTo>
                  <a:pt x="0" y="85"/>
                </a:moveTo>
                <a:lnTo>
                  <a:pt x="0" y="0"/>
                </a:lnTo>
                <a:lnTo>
                  <a:pt x="12" y="0"/>
                </a:lnTo>
                <a:lnTo>
                  <a:pt x="12" y="71"/>
                </a:lnTo>
                <a:lnTo>
                  <a:pt x="40" y="71"/>
                </a:lnTo>
                <a:lnTo>
                  <a:pt x="40" y="85"/>
                </a:lnTo>
                <a:lnTo>
                  <a:pt x="0" y="85"/>
                </a:lnTo>
                <a:close/>
              </a:path>
            </a:pathLst>
          </a:cu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54" name="Freeform 30"/>
          <p:cNvSpPr>
            <a:spLocks noEditPoints="1"/>
          </p:cNvSpPr>
          <p:nvPr userDrawn="1"/>
        </p:nvSpPr>
        <p:spPr bwMode="auto">
          <a:xfrm>
            <a:off x="2106613" y="6607175"/>
            <a:ext cx="80962" cy="134938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22" y="0"/>
              </a:cxn>
              <a:cxn ang="0">
                <a:pos x="27" y="2"/>
              </a:cxn>
              <a:cxn ang="0">
                <a:pos x="35" y="3"/>
              </a:cxn>
              <a:cxn ang="0">
                <a:pos x="38" y="5"/>
              </a:cxn>
              <a:cxn ang="0">
                <a:pos x="44" y="10"/>
              </a:cxn>
              <a:cxn ang="0">
                <a:pos x="48" y="16"/>
              </a:cxn>
              <a:cxn ang="0">
                <a:pos x="50" y="23"/>
              </a:cxn>
              <a:cxn ang="0">
                <a:pos x="51" y="32"/>
              </a:cxn>
              <a:cxn ang="0">
                <a:pos x="51" y="43"/>
              </a:cxn>
              <a:cxn ang="0">
                <a:pos x="51" y="53"/>
              </a:cxn>
              <a:cxn ang="0">
                <a:pos x="50" y="62"/>
              </a:cxn>
              <a:cxn ang="0">
                <a:pos x="48" y="69"/>
              </a:cxn>
              <a:cxn ang="0">
                <a:pos x="44" y="75"/>
              </a:cxn>
              <a:cxn ang="0">
                <a:pos x="38" y="80"/>
              </a:cxn>
              <a:cxn ang="0">
                <a:pos x="35" y="82"/>
              </a:cxn>
              <a:cxn ang="0">
                <a:pos x="27" y="83"/>
              </a:cxn>
              <a:cxn ang="0">
                <a:pos x="22" y="85"/>
              </a:cxn>
              <a:cxn ang="0">
                <a:pos x="0" y="85"/>
              </a:cxn>
              <a:cxn ang="0">
                <a:pos x="0" y="0"/>
              </a:cxn>
              <a:cxn ang="0">
                <a:pos x="13" y="71"/>
              </a:cxn>
              <a:cxn ang="0">
                <a:pos x="20" y="71"/>
              </a:cxn>
              <a:cxn ang="0">
                <a:pos x="25" y="69"/>
              </a:cxn>
              <a:cxn ang="0">
                <a:pos x="29" y="67"/>
              </a:cxn>
              <a:cxn ang="0">
                <a:pos x="33" y="66"/>
              </a:cxn>
              <a:cxn ang="0">
                <a:pos x="35" y="62"/>
              </a:cxn>
              <a:cxn ang="0">
                <a:pos x="37" y="57"/>
              </a:cxn>
              <a:cxn ang="0">
                <a:pos x="38" y="53"/>
              </a:cxn>
              <a:cxn ang="0">
                <a:pos x="38" y="48"/>
              </a:cxn>
              <a:cxn ang="0">
                <a:pos x="38" y="43"/>
              </a:cxn>
              <a:cxn ang="0">
                <a:pos x="38" y="37"/>
              </a:cxn>
              <a:cxn ang="0">
                <a:pos x="38" y="32"/>
              </a:cxn>
              <a:cxn ang="0">
                <a:pos x="37" y="28"/>
              </a:cxn>
              <a:cxn ang="0">
                <a:pos x="35" y="23"/>
              </a:cxn>
              <a:cxn ang="0">
                <a:pos x="33" y="19"/>
              </a:cxn>
              <a:cxn ang="0">
                <a:pos x="29" y="16"/>
              </a:cxn>
              <a:cxn ang="0">
                <a:pos x="25" y="14"/>
              </a:cxn>
              <a:cxn ang="0">
                <a:pos x="20" y="14"/>
              </a:cxn>
              <a:cxn ang="0">
                <a:pos x="13" y="14"/>
              </a:cxn>
              <a:cxn ang="0">
                <a:pos x="13" y="71"/>
              </a:cxn>
            </a:cxnLst>
            <a:rect l="0" t="0" r="r" b="b"/>
            <a:pathLst>
              <a:path w="51" h="85">
                <a:moveTo>
                  <a:pt x="0" y="0"/>
                </a:moveTo>
                <a:lnTo>
                  <a:pt x="22" y="0"/>
                </a:lnTo>
                <a:lnTo>
                  <a:pt x="27" y="2"/>
                </a:lnTo>
                <a:lnTo>
                  <a:pt x="35" y="3"/>
                </a:lnTo>
                <a:lnTo>
                  <a:pt x="38" y="5"/>
                </a:lnTo>
                <a:lnTo>
                  <a:pt x="44" y="10"/>
                </a:lnTo>
                <a:lnTo>
                  <a:pt x="48" y="16"/>
                </a:lnTo>
                <a:lnTo>
                  <a:pt x="50" y="23"/>
                </a:lnTo>
                <a:lnTo>
                  <a:pt x="51" y="32"/>
                </a:lnTo>
                <a:lnTo>
                  <a:pt x="51" y="43"/>
                </a:lnTo>
                <a:lnTo>
                  <a:pt x="51" y="53"/>
                </a:lnTo>
                <a:lnTo>
                  <a:pt x="50" y="62"/>
                </a:lnTo>
                <a:lnTo>
                  <a:pt x="48" y="69"/>
                </a:lnTo>
                <a:lnTo>
                  <a:pt x="44" y="75"/>
                </a:lnTo>
                <a:lnTo>
                  <a:pt x="38" y="80"/>
                </a:lnTo>
                <a:lnTo>
                  <a:pt x="35" y="82"/>
                </a:lnTo>
                <a:lnTo>
                  <a:pt x="27" y="83"/>
                </a:lnTo>
                <a:lnTo>
                  <a:pt x="22" y="85"/>
                </a:lnTo>
                <a:lnTo>
                  <a:pt x="0" y="85"/>
                </a:lnTo>
                <a:lnTo>
                  <a:pt x="0" y="0"/>
                </a:lnTo>
                <a:close/>
                <a:moveTo>
                  <a:pt x="13" y="71"/>
                </a:moveTo>
                <a:lnTo>
                  <a:pt x="20" y="71"/>
                </a:lnTo>
                <a:lnTo>
                  <a:pt x="25" y="69"/>
                </a:lnTo>
                <a:lnTo>
                  <a:pt x="29" y="67"/>
                </a:lnTo>
                <a:lnTo>
                  <a:pt x="33" y="66"/>
                </a:lnTo>
                <a:lnTo>
                  <a:pt x="35" y="62"/>
                </a:lnTo>
                <a:lnTo>
                  <a:pt x="37" y="57"/>
                </a:lnTo>
                <a:lnTo>
                  <a:pt x="38" y="53"/>
                </a:lnTo>
                <a:lnTo>
                  <a:pt x="38" y="48"/>
                </a:lnTo>
                <a:lnTo>
                  <a:pt x="38" y="43"/>
                </a:lnTo>
                <a:lnTo>
                  <a:pt x="38" y="37"/>
                </a:lnTo>
                <a:lnTo>
                  <a:pt x="38" y="32"/>
                </a:lnTo>
                <a:lnTo>
                  <a:pt x="37" y="28"/>
                </a:lnTo>
                <a:lnTo>
                  <a:pt x="35" y="23"/>
                </a:lnTo>
                <a:lnTo>
                  <a:pt x="33" y="19"/>
                </a:lnTo>
                <a:lnTo>
                  <a:pt x="29" y="16"/>
                </a:lnTo>
                <a:lnTo>
                  <a:pt x="25" y="14"/>
                </a:lnTo>
                <a:lnTo>
                  <a:pt x="20" y="14"/>
                </a:lnTo>
                <a:lnTo>
                  <a:pt x="13" y="14"/>
                </a:lnTo>
                <a:lnTo>
                  <a:pt x="13" y="71"/>
                </a:lnTo>
                <a:close/>
              </a:path>
            </a:pathLst>
          </a:cu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55" name="Freeform 31"/>
          <p:cNvSpPr>
            <a:spLocks/>
          </p:cNvSpPr>
          <p:nvPr userDrawn="1"/>
        </p:nvSpPr>
        <p:spPr bwMode="auto">
          <a:xfrm>
            <a:off x="2455863" y="6556375"/>
            <a:ext cx="84137" cy="185738"/>
          </a:xfrm>
          <a:custGeom>
            <a:avLst/>
            <a:gdLst/>
            <a:ahLst/>
            <a:cxnLst>
              <a:cxn ang="0">
                <a:pos x="0" y="117"/>
              </a:cxn>
              <a:cxn ang="0">
                <a:pos x="0" y="0"/>
              </a:cxn>
              <a:cxn ang="0">
                <a:pos x="18" y="0"/>
              </a:cxn>
              <a:cxn ang="0">
                <a:pos x="18" y="98"/>
              </a:cxn>
              <a:cxn ang="0">
                <a:pos x="53" y="98"/>
              </a:cxn>
              <a:cxn ang="0">
                <a:pos x="53" y="117"/>
              </a:cxn>
              <a:cxn ang="0">
                <a:pos x="0" y="117"/>
              </a:cxn>
            </a:cxnLst>
            <a:rect l="0" t="0" r="r" b="b"/>
            <a:pathLst>
              <a:path w="53" h="117">
                <a:moveTo>
                  <a:pt x="0" y="117"/>
                </a:moveTo>
                <a:lnTo>
                  <a:pt x="0" y="0"/>
                </a:lnTo>
                <a:lnTo>
                  <a:pt x="18" y="0"/>
                </a:lnTo>
                <a:lnTo>
                  <a:pt x="18" y="98"/>
                </a:lnTo>
                <a:lnTo>
                  <a:pt x="53" y="98"/>
                </a:lnTo>
                <a:lnTo>
                  <a:pt x="53" y="117"/>
                </a:lnTo>
                <a:lnTo>
                  <a:pt x="0" y="117"/>
                </a:lnTo>
                <a:close/>
              </a:path>
            </a:pathLst>
          </a:cu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56" name="Freeform 32"/>
          <p:cNvSpPr>
            <a:spLocks/>
          </p:cNvSpPr>
          <p:nvPr userDrawn="1"/>
        </p:nvSpPr>
        <p:spPr bwMode="auto">
          <a:xfrm>
            <a:off x="2667000" y="6607175"/>
            <a:ext cx="65088" cy="134938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41" y="0"/>
              </a:cxn>
              <a:cxn ang="0">
                <a:pos x="41" y="14"/>
              </a:cxn>
              <a:cxn ang="0">
                <a:pos x="13" y="14"/>
              </a:cxn>
              <a:cxn ang="0">
                <a:pos x="13" y="34"/>
              </a:cxn>
              <a:cxn ang="0">
                <a:pos x="39" y="34"/>
              </a:cxn>
              <a:cxn ang="0">
                <a:pos x="39" y="48"/>
              </a:cxn>
              <a:cxn ang="0">
                <a:pos x="13" y="48"/>
              </a:cxn>
              <a:cxn ang="0">
                <a:pos x="13" y="71"/>
              </a:cxn>
              <a:cxn ang="0">
                <a:pos x="41" y="71"/>
              </a:cxn>
              <a:cxn ang="0">
                <a:pos x="41" y="85"/>
              </a:cxn>
              <a:cxn ang="0">
                <a:pos x="0" y="85"/>
              </a:cxn>
              <a:cxn ang="0">
                <a:pos x="0" y="0"/>
              </a:cxn>
            </a:cxnLst>
            <a:rect l="0" t="0" r="r" b="b"/>
            <a:pathLst>
              <a:path w="41" h="85">
                <a:moveTo>
                  <a:pt x="0" y="0"/>
                </a:moveTo>
                <a:lnTo>
                  <a:pt x="41" y="0"/>
                </a:lnTo>
                <a:lnTo>
                  <a:pt x="41" y="14"/>
                </a:lnTo>
                <a:lnTo>
                  <a:pt x="13" y="14"/>
                </a:lnTo>
                <a:lnTo>
                  <a:pt x="13" y="34"/>
                </a:lnTo>
                <a:lnTo>
                  <a:pt x="39" y="34"/>
                </a:lnTo>
                <a:lnTo>
                  <a:pt x="39" y="48"/>
                </a:lnTo>
                <a:lnTo>
                  <a:pt x="13" y="48"/>
                </a:lnTo>
                <a:lnTo>
                  <a:pt x="13" y="71"/>
                </a:lnTo>
                <a:lnTo>
                  <a:pt x="41" y="71"/>
                </a:lnTo>
                <a:lnTo>
                  <a:pt x="41" y="85"/>
                </a:lnTo>
                <a:lnTo>
                  <a:pt x="0" y="85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57" name="Freeform 33"/>
          <p:cNvSpPr>
            <a:spLocks noEditPoints="1"/>
          </p:cNvSpPr>
          <p:nvPr userDrawn="1"/>
        </p:nvSpPr>
        <p:spPr bwMode="auto">
          <a:xfrm>
            <a:off x="2822575" y="6607175"/>
            <a:ext cx="96838" cy="134938"/>
          </a:xfrm>
          <a:custGeom>
            <a:avLst/>
            <a:gdLst/>
            <a:ahLst/>
            <a:cxnLst>
              <a:cxn ang="0">
                <a:pos x="0" y="85"/>
              </a:cxn>
              <a:cxn ang="0">
                <a:pos x="24" y="0"/>
              </a:cxn>
              <a:cxn ang="0">
                <a:pos x="39" y="0"/>
              </a:cxn>
              <a:cxn ang="0">
                <a:pos x="61" y="85"/>
              </a:cxn>
              <a:cxn ang="0">
                <a:pos x="46" y="85"/>
              </a:cxn>
              <a:cxn ang="0">
                <a:pos x="43" y="67"/>
              </a:cxn>
              <a:cxn ang="0">
                <a:pos x="18" y="67"/>
              </a:cxn>
              <a:cxn ang="0">
                <a:pos x="13" y="85"/>
              </a:cxn>
              <a:cxn ang="0">
                <a:pos x="0" y="85"/>
              </a:cxn>
              <a:cxn ang="0">
                <a:pos x="39" y="53"/>
              </a:cxn>
              <a:cxn ang="0">
                <a:pos x="31" y="16"/>
              </a:cxn>
              <a:cxn ang="0">
                <a:pos x="31" y="16"/>
              </a:cxn>
              <a:cxn ang="0">
                <a:pos x="22" y="53"/>
              </a:cxn>
              <a:cxn ang="0">
                <a:pos x="39" y="53"/>
              </a:cxn>
            </a:cxnLst>
            <a:rect l="0" t="0" r="r" b="b"/>
            <a:pathLst>
              <a:path w="61" h="85">
                <a:moveTo>
                  <a:pt x="0" y="85"/>
                </a:moveTo>
                <a:lnTo>
                  <a:pt x="24" y="0"/>
                </a:lnTo>
                <a:lnTo>
                  <a:pt x="39" y="0"/>
                </a:lnTo>
                <a:lnTo>
                  <a:pt x="61" y="85"/>
                </a:lnTo>
                <a:lnTo>
                  <a:pt x="46" y="85"/>
                </a:lnTo>
                <a:lnTo>
                  <a:pt x="43" y="67"/>
                </a:lnTo>
                <a:lnTo>
                  <a:pt x="18" y="67"/>
                </a:lnTo>
                <a:lnTo>
                  <a:pt x="13" y="85"/>
                </a:lnTo>
                <a:lnTo>
                  <a:pt x="0" y="85"/>
                </a:lnTo>
                <a:close/>
                <a:moveTo>
                  <a:pt x="39" y="53"/>
                </a:moveTo>
                <a:lnTo>
                  <a:pt x="31" y="16"/>
                </a:lnTo>
                <a:lnTo>
                  <a:pt x="31" y="16"/>
                </a:lnTo>
                <a:lnTo>
                  <a:pt x="22" y="53"/>
                </a:lnTo>
                <a:lnTo>
                  <a:pt x="39" y="53"/>
                </a:lnTo>
                <a:close/>
              </a:path>
            </a:pathLst>
          </a:cu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58" name="Freeform 34"/>
          <p:cNvSpPr>
            <a:spLocks noEditPoints="1"/>
          </p:cNvSpPr>
          <p:nvPr userDrawn="1"/>
        </p:nvSpPr>
        <p:spPr bwMode="auto">
          <a:xfrm>
            <a:off x="3009900" y="6607175"/>
            <a:ext cx="82550" cy="134938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21" y="0"/>
              </a:cxn>
              <a:cxn ang="0">
                <a:pos x="28" y="2"/>
              </a:cxn>
              <a:cxn ang="0">
                <a:pos x="36" y="3"/>
              </a:cxn>
              <a:cxn ang="0">
                <a:pos x="39" y="5"/>
              </a:cxn>
              <a:cxn ang="0">
                <a:pos x="45" y="10"/>
              </a:cxn>
              <a:cxn ang="0">
                <a:pos x="49" y="16"/>
              </a:cxn>
              <a:cxn ang="0">
                <a:pos x="50" y="23"/>
              </a:cxn>
              <a:cxn ang="0">
                <a:pos x="52" y="32"/>
              </a:cxn>
              <a:cxn ang="0">
                <a:pos x="52" y="43"/>
              </a:cxn>
              <a:cxn ang="0">
                <a:pos x="52" y="53"/>
              </a:cxn>
              <a:cxn ang="0">
                <a:pos x="50" y="62"/>
              </a:cxn>
              <a:cxn ang="0">
                <a:pos x="49" y="69"/>
              </a:cxn>
              <a:cxn ang="0">
                <a:pos x="45" y="75"/>
              </a:cxn>
              <a:cxn ang="0">
                <a:pos x="39" y="80"/>
              </a:cxn>
              <a:cxn ang="0">
                <a:pos x="36" y="82"/>
              </a:cxn>
              <a:cxn ang="0">
                <a:pos x="28" y="83"/>
              </a:cxn>
              <a:cxn ang="0">
                <a:pos x="21" y="85"/>
              </a:cxn>
              <a:cxn ang="0">
                <a:pos x="0" y="85"/>
              </a:cxn>
              <a:cxn ang="0">
                <a:pos x="0" y="0"/>
              </a:cxn>
              <a:cxn ang="0">
                <a:pos x="13" y="71"/>
              </a:cxn>
              <a:cxn ang="0">
                <a:pos x="21" y="71"/>
              </a:cxn>
              <a:cxn ang="0">
                <a:pos x="26" y="69"/>
              </a:cxn>
              <a:cxn ang="0">
                <a:pos x="30" y="67"/>
              </a:cxn>
              <a:cxn ang="0">
                <a:pos x="34" y="66"/>
              </a:cxn>
              <a:cxn ang="0">
                <a:pos x="36" y="62"/>
              </a:cxn>
              <a:cxn ang="0">
                <a:pos x="37" y="57"/>
              </a:cxn>
              <a:cxn ang="0">
                <a:pos x="37" y="53"/>
              </a:cxn>
              <a:cxn ang="0">
                <a:pos x="39" y="48"/>
              </a:cxn>
              <a:cxn ang="0">
                <a:pos x="39" y="43"/>
              </a:cxn>
              <a:cxn ang="0">
                <a:pos x="39" y="37"/>
              </a:cxn>
              <a:cxn ang="0">
                <a:pos x="37" y="32"/>
              </a:cxn>
              <a:cxn ang="0">
                <a:pos x="37" y="28"/>
              </a:cxn>
              <a:cxn ang="0">
                <a:pos x="36" y="23"/>
              </a:cxn>
              <a:cxn ang="0">
                <a:pos x="34" y="19"/>
              </a:cxn>
              <a:cxn ang="0">
                <a:pos x="30" y="16"/>
              </a:cxn>
              <a:cxn ang="0">
                <a:pos x="26" y="14"/>
              </a:cxn>
              <a:cxn ang="0">
                <a:pos x="21" y="14"/>
              </a:cxn>
              <a:cxn ang="0">
                <a:pos x="13" y="14"/>
              </a:cxn>
              <a:cxn ang="0">
                <a:pos x="13" y="71"/>
              </a:cxn>
            </a:cxnLst>
            <a:rect l="0" t="0" r="r" b="b"/>
            <a:pathLst>
              <a:path w="52" h="85">
                <a:moveTo>
                  <a:pt x="0" y="0"/>
                </a:moveTo>
                <a:lnTo>
                  <a:pt x="21" y="0"/>
                </a:lnTo>
                <a:lnTo>
                  <a:pt x="28" y="2"/>
                </a:lnTo>
                <a:lnTo>
                  <a:pt x="36" y="3"/>
                </a:lnTo>
                <a:lnTo>
                  <a:pt x="39" y="5"/>
                </a:lnTo>
                <a:lnTo>
                  <a:pt x="45" y="10"/>
                </a:lnTo>
                <a:lnTo>
                  <a:pt x="49" y="16"/>
                </a:lnTo>
                <a:lnTo>
                  <a:pt x="50" y="23"/>
                </a:lnTo>
                <a:lnTo>
                  <a:pt x="52" y="32"/>
                </a:lnTo>
                <a:lnTo>
                  <a:pt x="52" y="43"/>
                </a:lnTo>
                <a:lnTo>
                  <a:pt x="52" y="53"/>
                </a:lnTo>
                <a:lnTo>
                  <a:pt x="50" y="62"/>
                </a:lnTo>
                <a:lnTo>
                  <a:pt x="49" y="69"/>
                </a:lnTo>
                <a:lnTo>
                  <a:pt x="45" y="75"/>
                </a:lnTo>
                <a:lnTo>
                  <a:pt x="39" y="80"/>
                </a:lnTo>
                <a:lnTo>
                  <a:pt x="36" y="82"/>
                </a:lnTo>
                <a:lnTo>
                  <a:pt x="28" y="83"/>
                </a:lnTo>
                <a:lnTo>
                  <a:pt x="21" y="85"/>
                </a:lnTo>
                <a:lnTo>
                  <a:pt x="0" y="85"/>
                </a:lnTo>
                <a:lnTo>
                  <a:pt x="0" y="0"/>
                </a:lnTo>
                <a:close/>
                <a:moveTo>
                  <a:pt x="13" y="71"/>
                </a:moveTo>
                <a:lnTo>
                  <a:pt x="21" y="71"/>
                </a:lnTo>
                <a:lnTo>
                  <a:pt x="26" y="69"/>
                </a:lnTo>
                <a:lnTo>
                  <a:pt x="30" y="67"/>
                </a:lnTo>
                <a:lnTo>
                  <a:pt x="34" y="66"/>
                </a:lnTo>
                <a:lnTo>
                  <a:pt x="36" y="62"/>
                </a:lnTo>
                <a:lnTo>
                  <a:pt x="37" y="57"/>
                </a:lnTo>
                <a:lnTo>
                  <a:pt x="37" y="53"/>
                </a:lnTo>
                <a:lnTo>
                  <a:pt x="39" y="48"/>
                </a:lnTo>
                <a:lnTo>
                  <a:pt x="39" y="43"/>
                </a:lnTo>
                <a:lnTo>
                  <a:pt x="39" y="37"/>
                </a:lnTo>
                <a:lnTo>
                  <a:pt x="37" y="32"/>
                </a:lnTo>
                <a:lnTo>
                  <a:pt x="37" y="28"/>
                </a:lnTo>
                <a:lnTo>
                  <a:pt x="36" y="23"/>
                </a:lnTo>
                <a:lnTo>
                  <a:pt x="34" y="19"/>
                </a:lnTo>
                <a:lnTo>
                  <a:pt x="30" y="16"/>
                </a:lnTo>
                <a:lnTo>
                  <a:pt x="26" y="14"/>
                </a:lnTo>
                <a:lnTo>
                  <a:pt x="21" y="14"/>
                </a:lnTo>
                <a:lnTo>
                  <a:pt x="13" y="14"/>
                </a:lnTo>
                <a:lnTo>
                  <a:pt x="13" y="71"/>
                </a:lnTo>
                <a:close/>
              </a:path>
            </a:pathLst>
          </a:cu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59" name="Freeform 35"/>
          <p:cNvSpPr>
            <a:spLocks/>
          </p:cNvSpPr>
          <p:nvPr userDrawn="1"/>
        </p:nvSpPr>
        <p:spPr bwMode="auto">
          <a:xfrm>
            <a:off x="3189288" y="6607175"/>
            <a:ext cx="68262" cy="134938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41" y="0"/>
              </a:cxn>
              <a:cxn ang="0">
                <a:pos x="41" y="14"/>
              </a:cxn>
              <a:cxn ang="0">
                <a:pos x="13" y="14"/>
              </a:cxn>
              <a:cxn ang="0">
                <a:pos x="13" y="34"/>
              </a:cxn>
              <a:cxn ang="0">
                <a:pos x="39" y="34"/>
              </a:cxn>
              <a:cxn ang="0">
                <a:pos x="39" y="48"/>
              </a:cxn>
              <a:cxn ang="0">
                <a:pos x="13" y="48"/>
              </a:cxn>
              <a:cxn ang="0">
                <a:pos x="13" y="71"/>
              </a:cxn>
              <a:cxn ang="0">
                <a:pos x="43" y="71"/>
              </a:cxn>
              <a:cxn ang="0">
                <a:pos x="43" y="85"/>
              </a:cxn>
              <a:cxn ang="0">
                <a:pos x="0" y="85"/>
              </a:cxn>
              <a:cxn ang="0">
                <a:pos x="0" y="0"/>
              </a:cxn>
            </a:cxnLst>
            <a:rect l="0" t="0" r="r" b="b"/>
            <a:pathLst>
              <a:path w="43" h="85">
                <a:moveTo>
                  <a:pt x="0" y="0"/>
                </a:moveTo>
                <a:lnTo>
                  <a:pt x="41" y="0"/>
                </a:lnTo>
                <a:lnTo>
                  <a:pt x="41" y="14"/>
                </a:lnTo>
                <a:lnTo>
                  <a:pt x="13" y="14"/>
                </a:lnTo>
                <a:lnTo>
                  <a:pt x="13" y="34"/>
                </a:lnTo>
                <a:lnTo>
                  <a:pt x="39" y="34"/>
                </a:lnTo>
                <a:lnTo>
                  <a:pt x="39" y="48"/>
                </a:lnTo>
                <a:lnTo>
                  <a:pt x="13" y="48"/>
                </a:lnTo>
                <a:lnTo>
                  <a:pt x="13" y="71"/>
                </a:lnTo>
                <a:lnTo>
                  <a:pt x="43" y="71"/>
                </a:lnTo>
                <a:lnTo>
                  <a:pt x="43" y="85"/>
                </a:lnTo>
                <a:lnTo>
                  <a:pt x="0" y="85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60" name="Freeform 36"/>
          <p:cNvSpPr>
            <a:spLocks noEditPoints="1"/>
          </p:cNvSpPr>
          <p:nvPr userDrawn="1"/>
        </p:nvSpPr>
        <p:spPr bwMode="auto">
          <a:xfrm>
            <a:off x="3354388" y="6607175"/>
            <a:ext cx="79375" cy="134938"/>
          </a:xfrm>
          <a:custGeom>
            <a:avLst/>
            <a:gdLst/>
            <a:ahLst/>
            <a:cxnLst>
              <a:cxn ang="0">
                <a:pos x="0" y="85"/>
              </a:cxn>
              <a:cxn ang="0">
                <a:pos x="26" y="0"/>
              </a:cxn>
              <a:cxn ang="0">
                <a:pos x="35" y="2"/>
              </a:cxn>
              <a:cxn ang="0">
                <a:pos x="41" y="5"/>
              </a:cxn>
              <a:cxn ang="0">
                <a:pos x="46" y="12"/>
              </a:cxn>
              <a:cxn ang="0">
                <a:pos x="48" y="23"/>
              </a:cxn>
              <a:cxn ang="0">
                <a:pos x="46" y="30"/>
              </a:cxn>
              <a:cxn ang="0">
                <a:pos x="44" y="35"/>
              </a:cxn>
              <a:cxn ang="0">
                <a:pos x="41" y="41"/>
              </a:cxn>
              <a:cxn ang="0">
                <a:pos x="35" y="43"/>
              </a:cxn>
              <a:cxn ang="0">
                <a:pos x="39" y="44"/>
              </a:cxn>
              <a:cxn ang="0">
                <a:pos x="42" y="48"/>
              </a:cxn>
              <a:cxn ang="0">
                <a:pos x="44" y="53"/>
              </a:cxn>
              <a:cxn ang="0">
                <a:pos x="46" y="60"/>
              </a:cxn>
              <a:cxn ang="0">
                <a:pos x="46" y="67"/>
              </a:cxn>
              <a:cxn ang="0">
                <a:pos x="48" y="73"/>
              </a:cxn>
              <a:cxn ang="0">
                <a:pos x="48" y="78"/>
              </a:cxn>
              <a:cxn ang="0">
                <a:pos x="50" y="83"/>
              </a:cxn>
              <a:cxn ang="0">
                <a:pos x="35" y="85"/>
              </a:cxn>
              <a:cxn ang="0">
                <a:pos x="35" y="78"/>
              </a:cxn>
              <a:cxn ang="0">
                <a:pos x="33" y="73"/>
              </a:cxn>
              <a:cxn ang="0">
                <a:pos x="33" y="67"/>
              </a:cxn>
              <a:cxn ang="0">
                <a:pos x="33" y="62"/>
              </a:cxn>
              <a:cxn ang="0">
                <a:pos x="33" y="59"/>
              </a:cxn>
              <a:cxn ang="0">
                <a:pos x="31" y="55"/>
              </a:cxn>
              <a:cxn ang="0">
                <a:pos x="29" y="51"/>
              </a:cxn>
              <a:cxn ang="0">
                <a:pos x="28" y="51"/>
              </a:cxn>
              <a:cxn ang="0">
                <a:pos x="13" y="85"/>
              </a:cxn>
              <a:cxn ang="0">
                <a:pos x="24" y="37"/>
              </a:cxn>
              <a:cxn ang="0">
                <a:pos x="28" y="35"/>
              </a:cxn>
              <a:cxn ang="0">
                <a:pos x="31" y="34"/>
              </a:cxn>
              <a:cxn ang="0">
                <a:pos x="33" y="30"/>
              </a:cxn>
              <a:cxn ang="0">
                <a:pos x="33" y="25"/>
              </a:cxn>
              <a:cxn ang="0">
                <a:pos x="33" y="19"/>
              </a:cxn>
              <a:cxn ang="0">
                <a:pos x="31" y="18"/>
              </a:cxn>
              <a:cxn ang="0">
                <a:pos x="28" y="14"/>
              </a:cxn>
              <a:cxn ang="0">
                <a:pos x="24" y="14"/>
              </a:cxn>
              <a:cxn ang="0">
                <a:pos x="13" y="37"/>
              </a:cxn>
            </a:cxnLst>
            <a:rect l="0" t="0" r="r" b="b"/>
            <a:pathLst>
              <a:path w="50" h="85">
                <a:moveTo>
                  <a:pt x="13" y="85"/>
                </a:moveTo>
                <a:lnTo>
                  <a:pt x="0" y="85"/>
                </a:lnTo>
                <a:lnTo>
                  <a:pt x="0" y="0"/>
                </a:lnTo>
                <a:lnTo>
                  <a:pt x="26" y="0"/>
                </a:lnTo>
                <a:lnTo>
                  <a:pt x="29" y="0"/>
                </a:lnTo>
                <a:lnTo>
                  <a:pt x="35" y="2"/>
                </a:lnTo>
                <a:lnTo>
                  <a:pt x="39" y="3"/>
                </a:lnTo>
                <a:lnTo>
                  <a:pt x="41" y="5"/>
                </a:lnTo>
                <a:lnTo>
                  <a:pt x="44" y="7"/>
                </a:lnTo>
                <a:lnTo>
                  <a:pt x="46" y="12"/>
                </a:lnTo>
                <a:lnTo>
                  <a:pt x="48" y="16"/>
                </a:lnTo>
                <a:lnTo>
                  <a:pt x="48" y="23"/>
                </a:lnTo>
                <a:lnTo>
                  <a:pt x="48" y="27"/>
                </a:lnTo>
                <a:lnTo>
                  <a:pt x="46" y="30"/>
                </a:lnTo>
                <a:lnTo>
                  <a:pt x="46" y="34"/>
                </a:lnTo>
                <a:lnTo>
                  <a:pt x="44" y="35"/>
                </a:lnTo>
                <a:lnTo>
                  <a:pt x="42" y="37"/>
                </a:lnTo>
                <a:lnTo>
                  <a:pt x="41" y="41"/>
                </a:lnTo>
                <a:lnTo>
                  <a:pt x="37" y="41"/>
                </a:lnTo>
                <a:lnTo>
                  <a:pt x="35" y="43"/>
                </a:lnTo>
                <a:lnTo>
                  <a:pt x="35" y="43"/>
                </a:lnTo>
                <a:lnTo>
                  <a:pt x="39" y="44"/>
                </a:lnTo>
                <a:lnTo>
                  <a:pt x="41" y="46"/>
                </a:lnTo>
                <a:lnTo>
                  <a:pt x="42" y="48"/>
                </a:lnTo>
                <a:lnTo>
                  <a:pt x="44" y="50"/>
                </a:lnTo>
                <a:lnTo>
                  <a:pt x="44" y="53"/>
                </a:lnTo>
                <a:lnTo>
                  <a:pt x="46" y="57"/>
                </a:lnTo>
                <a:lnTo>
                  <a:pt x="46" y="60"/>
                </a:lnTo>
                <a:lnTo>
                  <a:pt x="46" y="64"/>
                </a:lnTo>
                <a:lnTo>
                  <a:pt x="46" y="67"/>
                </a:lnTo>
                <a:lnTo>
                  <a:pt x="46" y="69"/>
                </a:lnTo>
                <a:lnTo>
                  <a:pt x="48" y="73"/>
                </a:lnTo>
                <a:lnTo>
                  <a:pt x="48" y="75"/>
                </a:lnTo>
                <a:lnTo>
                  <a:pt x="48" y="78"/>
                </a:lnTo>
                <a:lnTo>
                  <a:pt x="48" y="80"/>
                </a:lnTo>
                <a:lnTo>
                  <a:pt x="50" y="83"/>
                </a:lnTo>
                <a:lnTo>
                  <a:pt x="50" y="85"/>
                </a:lnTo>
                <a:lnTo>
                  <a:pt x="35" y="85"/>
                </a:lnTo>
                <a:lnTo>
                  <a:pt x="35" y="82"/>
                </a:lnTo>
                <a:lnTo>
                  <a:pt x="35" y="78"/>
                </a:lnTo>
                <a:lnTo>
                  <a:pt x="35" y="76"/>
                </a:lnTo>
                <a:lnTo>
                  <a:pt x="33" y="73"/>
                </a:lnTo>
                <a:lnTo>
                  <a:pt x="33" y="71"/>
                </a:lnTo>
                <a:lnTo>
                  <a:pt x="33" y="67"/>
                </a:lnTo>
                <a:lnTo>
                  <a:pt x="33" y="64"/>
                </a:lnTo>
                <a:lnTo>
                  <a:pt x="33" y="62"/>
                </a:lnTo>
                <a:lnTo>
                  <a:pt x="33" y="60"/>
                </a:lnTo>
                <a:lnTo>
                  <a:pt x="33" y="59"/>
                </a:lnTo>
                <a:lnTo>
                  <a:pt x="31" y="57"/>
                </a:lnTo>
                <a:lnTo>
                  <a:pt x="31" y="55"/>
                </a:lnTo>
                <a:lnTo>
                  <a:pt x="31" y="53"/>
                </a:lnTo>
                <a:lnTo>
                  <a:pt x="29" y="51"/>
                </a:lnTo>
                <a:lnTo>
                  <a:pt x="29" y="51"/>
                </a:lnTo>
                <a:lnTo>
                  <a:pt x="28" y="51"/>
                </a:lnTo>
                <a:lnTo>
                  <a:pt x="13" y="51"/>
                </a:lnTo>
                <a:lnTo>
                  <a:pt x="13" y="85"/>
                </a:lnTo>
                <a:close/>
                <a:moveTo>
                  <a:pt x="13" y="37"/>
                </a:moveTo>
                <a:lnTo>
                  <a:pt x="24" y="37"/>
                </a:lnTo>
                <a:lnTo>
                  <a:pt x="26" y="37"/>
                </a:lnTo>
                <a:lnTo>
                  <a:pt x="28" y="35"/>
                </a:lnTo>
                <a:lnTo>
                  <a:pt x="29" y="35"/>
                </a:lnTo>
                <a:lnTo>
                  <a:pt x="31" y="34"/>
                </a:lnTo>
                <a:lnTo>
                  <a:pt x="33" y="32"/>
                </a:lnTo>
                <a:lnTo>
                  <a:pt x="33" y="30"/>
                </a:lnTo>
                <a:lnTo>
                  <a:pt x="33" y="28"/>
                </a:lnTo>
                <a:lnTo>
                  <a:pt x="33" y="25"/>
                </a:lnTo>
                <a:lnTo>
                  <a:pt x="33" y="23"/>
                </a:lnTo>
                <a:lnTo>
                  <a:pt x="33" y="19"/>
                </a:lnTo>
                <a:lnTo>
                  <a:pt x="33" y="18"/>
                </a:lnTo>
                <a:lnTo>
                  <a:pt x="31" y="18"/>
                </a:lnTo>
                <a:lnTo>
                  <a:pt x="29" y="16"/>
                </a:lnTo>
                <a:lnTo>
                  <a:pt x="28" y="14"/>
                </a:lnTo>
                <a:lnTo>
                  <a:pt x="26" y="14"/>
                </a:lnTo>
                <a:lnTo>
                  <a:pt x="24" y="14"/>
                </a:lnTo>
                <a:lnTo>
                  <a:pt x="13" y="14"/>
                </a:lnTo>
                <a:lnTo>
                  <a:pt x="13" y="37"/>
                </a:lnTo>
                <a:close/>
              </a:path>
            </a:pathLst>
          </a:cu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61" name="Rectangle 37"/>
          <p:cNvSpPr>
            <a:spLocks noChangeArrowheads="1"/>
          </p:cNvSpPr>
          <p:nvPr userDrawn="1"/>
        </p:nvSpPr>
        <p:spPr bwMode="auto">
          <a:xfrm>
            <a:off x="3694113" y="6556375"/>
            <a:ext cx="30162" cy="185738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endParaRPr lang="ko-KR" altLang="en-US">
              <a:ea typeface="굴림" pitchFamily="50" charset="-127"/>
            </a:endParaRPr>
          </a:p>
        </p:txBody>
      </p:sp>
      <p:sp>
        <p:nvSpPr>
          <p:cNvPr id="1062" name="Freeform 38"/>
          <p:cNvSpPr>
            <a:spLocks/>
          </p:cNvSpPr>
          <p:nvPr userDrawn="1"/>
        </p:nvSpPr>
        <p:spPr bwMode="auto">
          <a:xfrm>
            <a:off x="3856038" y="6607175"/>
            <a:ext cx="88900" cy="134938"/>
          </a:xfrm>
          <a:custGeom>
            <a:avLst/>
            <a:gdLst/>
            <a:ahLst/>
            <a:cxnLst>
              <a:cxn ang="0">
                <a:pos x="37" y="85"/>
              </a:cxn>
              <a:cxn ang="0">
                <a:pos x="13" y="14"/>
              </a:cxn>
              <a:cxn ang="0">
                <a:pos x="13" y="14"/>
              </a:cxn>
              <a:cxn ang="0">
                <a:pos x="13" y="85"/>
              </a:cxn>
              <a:cxn ang="0">
                <a:pos x="0" y="85"/>
              </a:cxn>
              <a:cxn ang="0">
                <a:pos x="0" y="0"/>
              </a:cxn>
              <a:cxn ang="0">
                <a:pos x="19" y="0"/>
              </a:cxn>
              <a:cxn ang="0">
                <a:pos x="43" y="67"/>
              </a:cxn>
              <a:cxn ang="0">
                <a:pos x="43" y="66"/>
              </a:cxn>
              <a:cxn ang="0">
                <a:pos x="43" y="0"/>
              </a:cxn>
              <a:cxn ang="0">
                <a:pos x="56" y="0"/>
              </a:cxn>
              <a:cxn ang="0">
                <a:pos x="56" y="85"/>
              </a:cxn>
              <a:cxn ang="0">
                <a:pos x="37" y="85"/>
              </a:cxn>
            </a:cxnLst>
            <a:rect l="0" t="0" r="r" b="b"/>
            <a:pathLst>
              <a:path w="56" h="85">
                <a:moveTo>
                  <a:pt x="37" y="85"/>
                </a:moveTo>
                <a:lnTo>
                  <a:pt x="13" y="14"/>
                </a:lnTo>
                <a:lnTo>
                  <a:pt x="13" y="14"/>
                </a:lnTo>
                <a:lnTo>
                  <a:pt x="13" y="85"/>
                </a:lnTo>
                <a:lnTo>
                  <a:pt x="0" y="85"/>
                </a:lnTo>
                <a:lnTo>
                  <a:pt x="0" y="0"/>
                </a:lnTo>
                <a:lnTo>
                  <a:pt x="19" y="0"/>
                </a:lnTo>
                <a:lnTo>
                  <a:pt x="43" y="67"/>
                </a:lnTo>
                <a:lnTo>
                  <a:pt x="43" y="66"/>
                </a:lnTo>
                <a:lnTo>
                  <a:pt x="43" y="0"/>
                </a:lnTo>
                <a:lnTo>
                  <a:pt x="56" y="0"/>
                </a:lnTo>
                <a:lnTo>
                  <a:pt x="56" y="85"/>
                </a:lnTo>
                <a:lnTo>
                  <a:pt x="37" y="85"/>
                </a:lnTo>
                <a:close/>
              </a:path>
            </a:pathLst>
          </a:cu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63" name="Freeform 39"/>
          <p:cNvSpPr>
            <a:spLocks noEditPoints="1"/>
          </p:cNvSpPr>
          <p:nvPr userDrawn="1"/>
        </p:nvSpPr>
        <p:spPr bwMode="auto">
          <a:xfrm>
            <a:off x="4211638" y="6556375"/>
            <a:ext cx="111125" cy="185738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28" y="0"/>
              </a:cxn>
              <a:cxn ang="0">
                <a:pos x="37" y="2"/>
              </a:cxn>
              <a:cxn ang="0">
                <a:pos x="46" y="3"/>
              </a:cxn>
              <a:cxn ang="0">
                <a:pos x="54" y="9"/>
              </a:cxn>
              <a:cxn ang="0">
                <a:pos x="59" y="14"/>
              </a:cxn>
              <a:cxn ang="0">
                <a:pos x="65" y="23"/>
              </a:cxn>
              <a:cxn ang="0">
                <a:pos x="69" y="32"/>
              </a:cxn>
              <a:cxn ang="0">
                <a:pos x="70" y="44"/>
              </a:cxn>
              <a:cxn ang="0">
                <a:pos x="70" y="59"/>
              </a:cxn>
              <a:cxn ang="0">
                <a:pos x="70" y="73"/>
              </a:cxn>
              <a:cxn ang="0">
                <a:pos x="69" y="85"/>
              </a:cxn>
              <a:cxn ang="0">
                <a:pos x="65" y="94"/>
              </a:cxn>
              <a:cxn ang="0">
                <a:pos x="59" y="103"/>
              </a:cxn>
              <a:cxn ang="0">
                <a:pos x="54" y="108"/>
              </a:cxn>
              <a:cxn ang="0">
                <a:pos x="46" y="114"/>
              </a:cxn>
              <a:cxn ang="0">
                <a:pos x="37" y="115"/>
              </a:cxn>
              <a:cxn ang="0">
                <a:pos x="28" y="117"/>
              </a:cxn>
              <a:cxn ang="0">
                <a:pos x="0" y="117"/>
              </a:cxn>
              <a:cxn ang="0">
                <a:pos x="0" y="0"/>
              </a:cxn>
              <a:cxn ang="0">
                <a:pos x="17" y="98"/>
              </a:cxn>
              <a:cxn ang="0">
                <a:pos x="28" y="98"/>
              </a:cxn>
              <a:cxn ang="0">
                <a:pos x="33" y="96"/>
              </a:cxn>
              <a:cxn ang="0">
                <a:pos x="41" y="94"/>
              </a:cxn>
              <a:cxn ang="0">
                <a:pos x="45" y="91"/>
              </a:cxn>
              <a:cxn ang="0">
                <a:pos x="48" y="85"/>
              </a:cxn>
              <a:cxn ang="0">
                <a:pos x="50" y="80"/>
              </a:cxn>
              <a:cxn ang="0">
                <a:pos x="52" y="73"/>
              </a:cxn>
              <a:cxn ang="0">
                <a:pos x="52" y="66"/>
              </a:cxn>
              <a:cxn ang="0">
                <a:pos x="52" y="59"/>
              </a:cxn>
              <a:cxn ang="0">
                <a:pos x="52" y="51"/>
              </a:cxn>
              <a:cxn ang="0">
                <a:pos x="52" y="44"/>
              </a:cxn>
              <a:cxn ang="0">
                <a:pos x="50" y="37"/>
              </a:cxn>
              <a:cxn ang="0">
                <a:pos x="48" y="32"/>
              </a:cxn>
              <a:cxn ang="0">
                <a:pos x="45" y="26"/>
              </a:cxn>
              <a:cxn ang="0">
                <a:pos x="41" y="23"/>
              </a:cxn>
              <a:cxn ang="0">
                <a:pos x="33" y="21"/>
              </a:cxn>
              <a:cxn ang="0">
                <a:pos x="28" y="19"/>
              </a:cxn>
              <a:cxn ang="0">
                <a:pos x="17" y="19"/>
              </a:cxn>
              <a:cxn ang="0">
                <a:pos x="17" y="98"/>
              </a:cxn>
            </a:cxnLst>
            <a:rect l="0" t="0" r="r" b="b"/>
            <a:pathLst>
              <a:path w="70" h="117">
                <a:moveTo>
                  <a:pt x="0" y="0"/>
                </a:moveTo>
                <a:lnTo>
                  <a:pt x="28" y="0"/>
                </a:lnTo>
                <a:lnTo>
                  <a:pt x="37" y="2"/>
                </a:lnTo>
                <a:lnTo>
                  <a:pt x="46" y="3"/>
                </a:lnTo>
                <a:lnTo>
                  <a:pt x="54" y="9"/>
                </a:lnTo>
                <a:lnTo>
                  <a:pt x="59" y="14"/>
                </a:lnTo>
                <a:lnTo>
                  <a:pt x="65" y="23"/>
                </a:lnTo>
                <a:lnTo>
                  <a:pt x="69" y="32"/>
                </a:lnTo>
                <a:lnTo>
                  <a:pt x="70" y="44"/>
                </a:lnTo>
                <a:lnTo>
                  <a:pt x="70" y="59"/>
                </a:lnTo>
                <a:lnTo>
                  <a:pt x="70" y="73"/>
                </a:lnTo>
                <a:lnTo>
                  <a:pt x="69" y="85"/>
                </a:lnTo>
                <a:lnTo>
                  <a:pt x="65" y="94"/>
                </a:lnTo>
                <a:lnTo>
                  <a:pt x="59" y="103"/>
                </a:lnTo>
                <a:lnTo>
                  <a:pt x="54" y="108"/>
                </a:lnTo>
                <a:lnTo>
                  <a:pt x="46" y="114"/>
                </a:lnTo>
                <a:lnTo>
                  <a:pt x="37" y="115"/>
                </a:lnTo>
                <a:lnTo>
                  <a:pt x="28" y="117"/>
                </a:lnTo>
                <a:lnTo>
                  <a:pt x="0" y="117"/>
                </a:lnTo>
                <a:lnTo>
                  <a:pt x="0" y="0"/>
                </a:lnTo>
                <a:close/>
                <a:moveTo>
                  <a:pt x="17" y="98"/>
                </a:moveTo>
                <a:lnTo>
                  <a:pt x="28" y="98"/>
                </a:lnTo>
                <a:lnTo>
                  <a:pt x="33" y="96"/>
                </a:lnTo>
                <a:lnTo>
                  <a:pt x="41" y="94"/>
                </a:lnTo>
                <a:lnTo>
                  <a:pt x="45" y="91"/>
                </a:lnTo>
                <a:lnTo>
                  <a:pt x="48" y="85"/>
                </a:lnTo>
                <a:lnTo>
                  <a:pt x="50" y="80"/>
                </a:lnTo>
                <a:lnTo>
                  <a:pt x="52" y="73"/>
                </a:lnTo>
                <a:lnTo>
                  <a:pt x="52" y="66"/>
                </a:lnTo>
                <a:lnTo>
                  <a:pt x="52" y="59"/>
                </a:lnTo>
                <a:lnTo>
                  <a:pt x="52" y="51"/>
                </a:lnTo>
                <a:lnTo>
                  <a:pt x="52" y="44"/>
                </a:lnTo>
                <a:lnTo>
                  <a:pt x="50" y="37"/>
                </a:lnTo>
                <a:lnTo>
                  <a:pt x="48" y="32"/>
                </a:lnTo>
                <a:lnTo>
                  <a:pt x="45" y="26"/>
                </a:lnTo>
                <a:lnTo>
                  <a:pt x="41" y="23"/>
                </a:lnTo>
                <a:lnTo>
                  <a:pt x="33" y="21"/>
                </a:lnTo>
                <a:lnTo>
                  <a:pt x="28" y="19"/>
                </a:lnTo>
                <a:lnTo>
                  <a:pt x="17" y="19"/>
                </a:lnTo>
                <a:lnTo>
                  <a:pt x="17" y="98"/>
                </a:lnTo>
                <a:close/>
              </a:path>
            </a:pathLst>
          </a:cu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64" name="Freeform 40"/>
          <p:cNvSpPr>
            <a:spLocks/>
          </p:cNvSpPr>
          <p:nvPr userDrawn="1"/>
        </p:nvSpPr>
        <p:spPr bwMode="auto">
          <a:xfrm>
            <a:off x="4452938" y="6553200"/>
            <a:ext cx="107950" cy="192088"/>
          </a:xfrm>
          <a:custGeom>
            <a:avLst/>
            <a:gdLst/>
            <a:ahLst/>
            <a:cxnLst>
              <a:cxn ang="0">
                <a:pos x="48" y="32"/>
              </a:cxn>
              <a:cxn ang="0">
                <a:pos x="46" y="25"/>
              </a:cxn>
              <a:cxn ang="0">
                <a:pos x="42" y="21"/>
              </a:cxn>
              <a:cxn ang="0">
                <a:pos x="39" y="18"/>
              </a:cxn>
              <a:cxn ang="0">
                <a:pos x="31" y="18"/>
              </a:cxn>
              <a:cxn ang="0">
                <a:pos x="28" y="20"/>
              </a:cxn>
              <a:cxn ang="0">
                <a:pos x="24" y="23"/>
              </a:cxn>
              <a:cxn ang="0">
                <a:pos x="22" y="30"/>
              </a:cxn>
              <a:cxn ang="0">
                <a:pos x="22" y="37"/>
              </a:cxn>
              <a:cxn ang="0">
                <a:pos x="24" y="43"/>
              </a:cxn>
              <a:cxn ang="0">
                <a:pos x="29" y="46"/>
              </a:cxn>
              <a:cxn ang="0">
                <a:pos x="33" y="48"/>
              </a:cxn>
              <a:cxn ang="0">
                <a:pos x="42" y="52"/>
              </a:cxn>
              <a:cxn ang="0">
                <a:pos x="52" y="55"/>
              </a:cxn>
              <a:cxn ang="0">
                <a:pos x="63" y="62"/>
              </a:cxn>
              <a:cxn ang="0">
                <a:pos x="68" y="75"/>
              </a:cxn>
              <a:cxn ang="0">
                <a:pos x="68" y="93"/>
              </a:cxn>
              <a:cxn ang="0">
                <a:pos x="63" y="107"/>
              </a:cxn>
              <a:cxn ang="0">
                <a:pos x="52" y="116"/>
              </a:cxn>
              <a:cxn ang="0">
                <a:pos x="39" y="121"/>
              </a:cxn>
              <a:cxn ang="0">
                <a:pos x="26" y="121"/>
              </a:cxn>
              <a:cxn ang="0">
                <a:pos x="13" y="116"/>
              </a:cxn>
              <a:cxn ang="0">
                <a:pos x="4" y="107"/>
              </a:cxn>
              <a:cxn ang="0">
                <a:pos x="0" y="91"/>
              </a:cxn>
              <a:cxn ang="0">
                <a:pos x="18" y="82"/>
              </a:cxn>
              <a:cxn ang="0">
                <a:pos x="18" y="91"/>
              </a:cxn>
              <a:cxn ang="0">
                <a:pos x="22" y="98"/>
              </a:cxn>
              <a:cxn ang="0">
                <a:pos x="26" y="101"/>
              </a:cxn>
              <a:cxn ang="0">
                <a:pos x="33" y="103"/>
              </a:cxn>
              <a:cxn ang="0">
                <a:pos x="39" y="101"/>
              </a:cxn>
              <a:cxn ang="0">
                <a:pos x="44" y="100"/>
              </a:cxn>
              <a:cxn ang="0">
                <a:pos x="48" y="94"/>
              </a:cxn>
              <a:cxn ang="0">
                <a:pos x="50" y="87"/>
              </a:cxn>
              <a:cxn ang="0">
                <a:pos x="48" y="80"/>
              </a:cxn>
              <a:cxn ang="0">
                <a:pos x="42" y="75"/>
              </a:cxn>
              <a:cxn ang="0">
                <a:pos x="37" y="73"/>
              </a:cxn>
              <a:cxn ang="0">
                <a:pos x="29" y="71"/>
              </a:cxn>
              <a:cxn ang="0">
                <a:pos x="20" y="66"/>
              </a:cxn>
              <a:cxn ang="0">
                <a:pos x="11" y="61"/>
              </a:cxn>
              <a:cxn ang="0">
                <a:pos x="4" y="52"/>
              </a:cxn>
              <a:cxn ang="0">
                <a:pos x="2" y="39"/>
              </a:cxn>
              <a:cxn ang="0">
                <a:pos x="5" y="21"/>
              </a:cxn>
              <a:cxn ang="0">
                <a:pos x="13" y="9"/>
              </a:cxn>
              <a:cxn ang="0">
                <a:pos x="24" y="2"/>
              </a:cxn>
              <a:cxn ang="0">
                <a:pos x="37" y="0"/>
              </a:cxn>
              <a:cxn ang="0">
                <a:pos x="48" y="2"/>
              </a:cxn>
              <a:cxn ang="0">
                <a:pos x="57" y="9"/>
              </a:cxn>
              <a:cxn ang="0">
                <a:pos x="65" y="20"/>
              </a:cxn>
              <a:cxn ang="0">
                <a:pos x="66" y="36"/>
              </a:cxn>
            </a:cxnLst>
            <a:rect l="0" t="0" r="r" b="b"/>
            <a:pathLst>
              <a:path w="68" h="121">
                <a:moveTo>
                  <a:pt x="48" y="36"/>
                </a:moveTo>
                <a:lnTo>
                  <a:pt x="48" y="32"/>
                </a:lnTo>
                <a:lnTo>
                  <a:pt x="48" y="28"/>
                </a:lnTo>
                <a:lnTo>
                  <a:pt x="46" y="25"/>
                </a:lnTo>
                <a:lnTo>
                  <a:pt x="44" y="23"/>
                </a:lnTo>
                <a:lnTo>
                  <a:pt x="42" y="21"/>
                </a:lnTo>
                <a:lnTo>
                  <a:pt x="41" y="20"/>
                </a:lnTo>
                <a:lnTo>
                  <a:pt x="39" y="18"/>
                </a:lnTo>
                <a:lnTo>
                  <a:pt x="35" y="18"/>
                </a:lnTo>
                <a:lnTo>
                  <a:pt x="31" y="18"/>
                </a:lnTo>
                <a:lnTo>
                  <a:pt x="29" y="20"/>
                </a:lnTo>
                <a:lnTo>
                  <a:pt x="28" y="20"/>
                </a:lnTo>
                <a:lnTo>
                  <a:pt x="26" y="21"/>
                </a:lnTo>
                <a:lnTo>
                  <a:pt x="24" y="23"/>
                </a:lnTo>
                <a:lnTo>
                  <a:pt x="22" y="27"/>
                </a:lnTo>
                <a:lnTo>
                  <a:pt x="22" y="30"/>
                </a:lnTo>
                <a:lnTo>
                  <a:pt x="22" y="34"/>
                </a:lnTo>
                <a:lnTo>
                  <a:pt x="22" y="37"/>
                </a:lnTo>
                <a:lnTo>
                  <a:pt x="22" y="41"/>
                </a:lnTo>
                <a:lnTo>
                  <a:pt x="24" y="43"/>
                </a:lnTo>
                <a:lnTo>
                  <a:pt x="26" y="44"/>
                </a:lnTo>
                <a:lnTo>
                  <a:pt x="29" y="46"/>
                </a:lnTo>
                <a:lnTo>
                  <a:pt x="31" y="48"/>
                </a:lnTo>
                <a:lnTo>
                  <a:pt x="33" y="48"/>
                </a:lnTo>
                <a:lnTo>
                  <a:pt x="37" y="50"/>
                </a:lnTo>
                <a:lnTo>
                  <a:pt x="42" y="52"/>
                </a:lnTo>
                <a:lnTo>
                  <a:pt x="48" y="53"/>
                </a:lnTo>
                <a:lnTo>
                  <a:pt x="52" y="55"/>
                </a:lnTo>
                <a:lnTo>
                  <a:pt x="57" y="59"/>
                </a:lnTo>
                <a:lnTo>
                  <a:pt x="63" y="62"/>
                </a:lnTo>
                <a:lnTo>
                  <a:pt x="66" y="68"/>
                </a:lnTo>
                <a:lnTo>
                  <a:pt x="68" y="75"/>
                </a:lnTo>
                <a:lnTo>
                  <a:pt x="68" y="82"/>
                </a:lnTo>
                <a:lnTo>
                  <a:pt x="68" y="93"/>
                </a:lnTo>
                <a:lnTo>
                  <a:pt x="66" y="100"/>
                </a:lnTo>
                <a:lnTo>
                  <a:pt x="63" y="107"/>
                </a:lnTo>
                <a:lnTo>
                  <a:pt x="57" y="112"/>
                </a:lnTo>
                <a:lnTo>
                  <a:pt x="52" y="116"/>
                </a:lnTo>
                <a:lnTo>
                  <a:pt x="46" y="119"/>
                </a:lnTo>
                <a:lnTo>
                  <a:pt x="39" y="121"/>
                </a:lnTo>
                <a:lnTo>
                  <a:pt x="31" y="121"/>
                </a:lnTo>
                <a:lnTo>
                  <a:pt x="26" y="121"/>
                </a:lnTo>
                <a:lnTo>
                  <a:pt x="18" y="119"/>
                </a:lnTo>
                <a:lnTo>
                  <a:pt x="13" y="116"/>
                </a:lnTo>
                <a:lnTo>
                  <a:pt x="9" y="112"/>
                </a:lnTo>
                <a:lnTo>
                  <a:pt x="4" y="107"/>
                </a:lnTo>
                <a:lnTo>
                  <a:pt x="2" y="100"/>
                </a:lnTo>
                <a:lnTo>
                  <a:pt x="0" y="91"/>
                </a:lnTo>
                <a:lnTo>
                  <a:pt x="0" y="82"/>
                </a:lnTo>
                <a:lnTo>
                  <a:pt x="18" y="82"/>
                </a:lnTo>
                <a:lnTo>
                  <a:pt x="18" y="85"/>
                </a:lnTo>
                <a:lnTo>
                  <a:pt x="18" y="91"/>
                </a:lnTo>
                <a:lnTo>
                  <a:pt x="20" y="94"/>
                </a:lnTo>
                <a:lnTo>
                  <a:pt x="22" y="98"/>
                </a:lnTo>
                <a:lnTo>
                  <a:pt x="24" y="100"/>
                </a:lnTo>
                <a:lnTo>
                  <a:pt x="26" y="101"/>
                </a:lnTo>
                <a:lnTo>
                  <a:pt x="29" y="103"/>
                </a:lnTo>
                <a:lnTo>
                  <a:pt x="33" y="103"/>
                </a:lnTo>
                <a:lnTo>
                  <a:pt x="35" y="103"/>
                </a:lnTo>
                <a:lnTo>
                  <a:pt x="39" y="101"/>
                </a:lnTo>
                <a:lnTo>
                  <a:pt x="41" y="101"/>
                </a:lnTo>
                <a:lnTo>
                  <a:pt x="44" y="100"/>
                </a:lnTo>
                <a:lnTo>
                  <a:pt x="46" y="98"/>
                </a:lnTo>
                <a:lnTo>
                  <a:pt x="48" y="94"/>
                </a:lnTo>
                <a:lnTo>
                  <a:pt x="50" y="93"/>
                </a:lnTo>
                <a:lnTo>
                  <a:pt x="50" y="87"/>
                </a:lnTo>
                <a:lnTo>
                  <a:pt x="48" y="84"/>
                </a:lnTo>
                <a:lnTo>
                  <a:pt x="48" y="80"/>
                </a:lnTo>
                <a:lnTo>
                  <a:pt x="44" y="77"/>
                </a:lnTo>
                <a:lnTo>
                  <a:pt x="42" y="75"/>
                </a:lnTo>
                <a:lnTo>
                  <a:pt x="39" y="73"/>
                </a:lnTo>
                <a:lnTo>
                  <a:pt x="37" y="73"/>
                </a:lnTo>
                <a:lnTo>
                  <a:pt x="33" y="71"/>
                </a:lnTo>
                <a:lnTo>
                  <a:pt x="29" y="71"/>
                </a:lnTo>
                <a:lnTo>
                  <a:pt x="26" y="69"/>
                </a:lnTo>
                <a:lnTo>
                  <a:pt x="20" y="66"/>
                </a:lnTo>
                <a:lnTo>
                  <a:pt x="16" y="64"/>
                </a:lnTo>
                <a:lnTo>
                  <a:pt x="11" y="61"/>
                </a:lnTo>
                <a:lnTo>
                  <a:pt x="7" y="57"/>
                </a:lnTo>
                <a:lnTo>
                  <a:pt x="4" y="52"/>
                </a:lnTo>
                <a:lnTo>
                  <a:pt x="2" y="46"/>
                </a:lnTo>
                <a:lnTo>
                  <a:pt x="2" y="39"/>
                </a:lnTo>
                <a:lnTo>
                  <a:pt x="2" y="28"/>
                </a:lnTo>
                <a:lnTo>
                  <a:pt x="5" y="21"/>
                </a:lnTo>
                <a:lnTo>
                  <a:pt x="9" y="14"/>
                </a:lnTo>
                <a:lnTo>
                  <a:pt x="13" y="9"/>
                </a:lnTo>
                <a:lnTo>
                  <a:pt x="18" y="5"/>
                </a:lnTo>
                <a:lnTo>
                  <a:pt x="24" y="2"/>
                </a:lnTo>
                <a:lnTo>
                  <a:pt x="31" y="0"/>
                </a:lnTo>
                <a:lnTo>
                  <a:pt x="37" y="0"/>
                </a:lnTo>
                <a:lnTo>
                  <a:pt x="42" y="0"/>
                </a:lnTo>
                <a:lnTo>
                  <a:pt x="48" y="2"/>
                </a:lnTo>
                <a:lnTo>
                  <a:pt x="53" y="5"/>
                </a:lnTo>
                <a:lnTo>
                  <a:pt x="57" y="9"/>
                </a:lnTo>
                <a:lnTo>
                  <a:pt x="61" y="14"/>
                </a:lnTo>
                <a:lnTo>
                  <a:pt x="65" y="20"/>
                </a:lnTo>
                <a:lnTo>
                  <a:pt x="66" y="27"/>
                </a:lnTo>
                <a:lnTo>
                  <a:pt x="66" y="36"/>
                </a:lnTo>
                <a:lnTo>
                  <a:pt x="48" y="36"/>
                </a:lnTo>
                <a:close/>
              </a:path>
            </a:pathLst>
          </a:cu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65" name="Freeform 41"/>
          <p:cNvSpPr>
            <a:spLocks noEditPoints="1"/>
          </p:cNvSpPr>
          <p:nvPr userDrawn="1"/>
        </p:nvSpPr>
        <p:spPr bwMode="auto">
          <a:xfrm>
            <a:off x="4694238" y="6556375"/>
            <a:ext cx="96837" cy="185738"/>
          </a:xfrm>
          <a:custGeom>
            <a:avLst/>
            <a:gdLst/>
            <a:ahLst/>
            <a:cxnLst>
              <a:cxn ang="0">
                <a:pos x="0" y="117"/>
              </a:cxn>
              <a:cxn ang="0">
                <a:pos x="0" y="0"/>
              </a:cxn>
              <a:cxn ang="0">
                <a:pos x="27" y="0"/>
              </a:cxn>
              <a:cxn ang="0">
                <a:pos x="33" y="2"/>
              </a:cxn>
              <a:cxn ang="0">
                <a:pos x="40" y="2"/>
              </a:cxn>
              <a:cxn ang="0">
                <a:pos x="46" y="3"/>
              </a:cxn>
              <a:cxn ang="0">
                <a:pos x="51" y="7"/>
              </a:cxn>
              <a:cxn ang="0">
                <a:pos x="55" y="12"/>
              </a:cxn>
              <a:cxn ang="0">
                <a:pos x="59" y="18"/>
              </a:cxn>
              <a:cxn ang="0">
                <a:pos x="61" y="26"/>
              </a:cxn>
              <a:cxn ang="0">
                <a:pos x="61" y="35"/>
              </a:cxn>
              <a:cxn ang="0">
                <a:pos x="61" y="44"/>
              </a:cxn>
              <a:cxn ang="0">
                <a:pos x="59" y="51"/>
              </a:cxn>
              <a:cxn ang="0">
                <a:pos x="57" y="57"/>
              </a:cxn>
              <a:cxn ang="0">
                <a:pos x="53" y="62"/>
              </a:cxn>
              <a:cxn ang="0">
                <a:pos x="49" y="66"/>
              </a:cxn>
              <a:cxn ang="0">
                <a:pos x="44" y="69"/>
              </a:cxn>
              <a:cxn ang="0">
                <a:pos x="38" y="71"/>
              </a:cxn>
              <a:cxn ang="0">
                <a:pos x="31" y="73"/>
              </a:cxn>
              <a:cxn ang="0">
                <a:pos x="18" y="73"/>
              </a:cxn>
              <a:cxn ang="0">
                <a:pos x="18" y="117"/>
              </a:cxn>
              <a:cxn ang="0">
                <a:pos x="0" y="117"/>
              </a:cxn>
              <a:cxn ang="0">
                <a:pos x="18" y="53"/>
              </a:cxn>
              <a:cxn ang="0">
                <a:pos x="22" y="53"/>
              </a:cxn>
              <a:cxn ang="0">
                <a:pos x="27" y="53"/>
              </a:cxn>
              <a:cxn ang="0">
                <a:pos x="31" y="53"/>
              </a:cxn>
              <a:cxn ang="0">
                <a:pos x="35" y="51"/>
              </a:cxn>
              <a:cxn ang="0">
                <a:pos x="37" y="50"/>
              </a:cxn>
              <a:cxn ang="0">
                <a:pos x="40" y="48"/>
              </a:cxn>
              <a:cxn ang="0">
                <a:pos x="42" y="42"/>
              </a:cxn>
              <a:cxn ang="0">
                <a:pos x="42" y="35"/>
              </a:cxn>
              <a:cxn ang="0">
                <a:pos x="42" y="30"/>
              </a:cxn>
              <a:cxn ang="0">
                <a:pos x="40" y="25"/>
              </a:cxn>
              <a:cxn ang="0">
                <a:pos x="37" y="23"/>
              </a:cxn>
              <a:cxn ang="0">
                <a:pos x="35" y="21"/>
              </a:cxn>
              <a:cxn ang="0">
                <a:pos x="31" y="19"/>
              </a:cxn>
              <a:cxn ang="0">
                <a:pos x="27" y="19"/>
              </a:cxn>
              <a:cxn ang="0">
                <a:pos x="22" y="19"/>
              </a:cxn>
              <a:cxn ang="0">
                <a:pos x="18" y="19"/>
              </a:cxn>
              <a:cxn ang="0">
                <a:pos x="18" y="53"/>
              </a:cxn>
            </a:cxnLst>
            <a:rect l="0" t="0" r="r" b="b"/>
            <a:pathLst>
              <a:path w="61" h="117">
                <a:moveTo>
                  <a:pt x="0" y="117"/>
                </a:moveTo>
                <a:lnTo>
                  <a:pt x="0" y="0"/>
                </a:lnTo>
                <a:lnTo>
                  <a:pt x="27" y="0"/>
                </a:lnTo>
                <a:lnTo>
                  <a:pt x="33" y="2"/>
                </a:lnTo>
                <a:lnTo>
                  <a:pt x="40" y="2"/>
                </a:lnTo>
                <a:lnTo>
                  <a:pt x="46" y="3"/>
                </a:lnTo>
                <a:lnTo>
                  <a:pt x="51" y="7"/>
                </a:lnTo>
                <a:lnTo>
                  <a:pt x="55" y="12"/>
                </a:lnTo>
                <a:lnTo>
                  <a:pt x="59" y="18"/>
                </a:lnTo>
                <a:lnTo>
                  <a:pt x="61" y="26"/>
                </a:lnTo>
                <a:lnTo>
                  <a:pt x="61" y="35"/>
                </a:lnTo>
                <a:lnTo>
                  <a:pt x="61" y="44"/>
                </a:lnTo>
                <a:lnTo>
                  <a:pt x="59" y="51"/>
                </a:lnTo>
                <a:lnTo>
                  <a:pt x="57" y="57"/>
                </a:lnTo>
                <a:lnTo>
                  <a:pt x="53" y="62"/>
                </a:lnTo>
                <a:lnTo>
                  <a:pt x="49" y="66"/>
                </a:lnTo>
                <a:lnTo>
                  <a:pt x="44" y="69"/>
                </a:lnTo>
                <a:lnTo>
                  <a:pt x="38" y="71"/>
                </a:lnTo>
                <a:lnTo>
                  <a:pt x="31" y="73"/>
                </a:lnTo>
                <a:lnTo>
                  <a:pt x="18" y="73"/>
                </a:lnTo>
                <a:lnTo>
                  <a:pt x="18" y="117"/>
                </a:lnTo>
                <a:lnTo>
                  <a:pt x="0" y="117"/>
                </a:lnTo>
                <a:close/>
                <a:moveTo>
                  <a:pt x="18" y="53"/>
                </a:moveTo>
                <a:lnTo>
                  <a:pt x="22" y="53"/>
                </a:lnTo>
                <a:lnTo>
                  <a:pt x="27" y="53"/>
                </a:lnTo>
                <a:lnTo>
                  <a:pt x="31" y="53"/>
                </a:lnTo>
                <a:lnTo>
                  <a:pt x="35" y="51"/>
                </a:lnTo>
                <a:lnTo>
                  <a:pt x="37" y="50"/>
                </a:lnTo>
                <a:lnTo>
                  <a:pt x="40" y="48"/>
                </a:lnTo>
                <a:lnTo>
                  <a:pt x="42" y="42"/>
                </a:lnTo>
                <a:lnTo>
                  <a:pt x="42" y="35"/>
                </a:lnTo>
                <a:lnTo>
                  <a:pt x="42" y="30"/>
                </a:lnTo>
                <a:lnTo>
                  <a:pt x="40" y="25"/>
                </a:lnTo>
                <a:lnTo>
                  <a:pt x="37" y="23"/>
                </a:lnTo>
                <a:lnTo>
                  <a:pt x="35" y="21"/>
                </a:lnTo>
                <a:lnTo>
                  <a:pt x="31" y="19"/>
                </a:lnTo>
                <a:lnTo>
                  <a:pt x="27" y="19"/>
                </a:lnTo>
                <a:lnTo>
                  <a:pt x="22" y="19"/>
                </a:lnTo>
                <a:lnTo>
                  <a:pt x="18" y="19"/>
                </a:lnTo>
                <a:lnTo>
                  <a:pt x="18" y="53"/>
                </a:lnTo>
                <a:close/>
              </a:path>
            </a:pathLst>
          </a:cu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66" name="Freeform 42"/>
          <p:cNvSpPr>
            <a:spLocks/>
          </p:cNvSpPr>
          <p:nvPr userDrawn="1"/>
        </p:nvSpPr>
        <p:spPr bwMode="auto">
          <a:xfrm>
            <a:off x="5078413" y="6553200"/>
            <a:ext cx="111125" cy="192088"/>
          </a:xfrm>
          <a:custGeom>
            <a:avLst/>
            <a:gdLst/>
            <a:ahLst/>
            <a:cxnLst>
              <a:cxn ang="0">
                <a:pos x="50" y="32"/>
              </a:cxn>
              <a:cxn ang="0">
                <a:pos x="48" y="25"/>
              </a:cxn>
              <a:cxn ang="0">
                <a:pos x="44" y="21"/>
              </a:cxn>
              <a:cxn ang="0">
                <a:pos x="39" y="18"/>
              </a:cxn>
              <a:cxn ang="0">
                <a:pos x="33" y="18"/>
              </a:cxn>
              <a:cxn ang="0">
                <a:pos x="29" y="20"/>
              </a:cxn>
              <a:cxn ang="0">
                <a:pos x="24" y="23"/>
              </a:cxn>
              <a:cxn ang="0">
                <a:pos x="22" y="30"/>
              </a:cxn>
              <a:cxn ang="0">
                <a:pos x="22" y="37"/>
              </a:cxn>
              <a:cxn ang="0">
                <a:pos x="26" y="43"/>
              </a:cxn>
              <a:cxn ang="0">
                <a:pos x="29" y="46"/>
              </a:cxn>
              <a:cxn ang="0">
                <a:pos x="35" y="48"/>
              </a:cxn>
              <a:cxn ang="0">
                <a:pos x="42" y="52"/>
              </a:cxn>
              <a:cxn ang="0">
                <a:pos x="54" y="55"/>
              </a:cxn>
              <a:cxn ang="0">
                <a:pos x="63" y="62"/>
              </a:cxn>
              <a:cxn ang="0">
                <a:pos x="68" y="75"/>
              </a:cxn>
              <a:cxn ang="0">
                <a:pos x="68" y="93"/>
              </a:cxn>
              <a:cxn ang="0">
                <a:pos x="63" y="107"/>
              </a:cxn>
              <a:cxn ang="0">
                <a:pos x="54" y="116"/>
              </a:cxn>
              <a:cxn ang="0">
                <a:pos x="41" y="121"/>
              </a:cxn>
              <a:cxn ang="0">
                <a:pos x="26" y="121"/>
              </a:cxn>
              <a:cxn ang="0">
                <a:pos x="15" y="116"/>
              </a:cxn>
              <a:cxn ang="0">
                <a:pos x="5" y="107"/>
              </a:cxn>
              <a:cxn ang="0">
                <a:pos x="2" y="91"/>
              </a:cxn>
              <a:cxn ang="0">
                <a:pos x="18" y="82"/>
              </a:cxn>
              <a:cxn ang="0">
                <a:pos x="20" y="91"/>
              </a:cxn>
              <a:cxn ang="0">
                <a:pos x="22" y="98"/>
              </a:cxn>
              <a:cxn ang="0">
                <a:pos x="28" y="101"/>
              </a:cxn>
              <a:cxn ang="0">
                <a:pos x="33" y="103"/>
              </a:cxn>
              <a:cxn ang="0">
                <a:pos x="39" y="101"/>
              </a:cxn>
              <a:cxn ang="0">
                <a:pos x="44" y="100"/>
              </a:cxn>
              <a:cxn ang="0">
                <a:pos x="48" y="94"/>
              </a:cxn>
              <a:cxn ang="0">
                <a:pos x="50" y="87"/>
              </a:cxn>
              <a:cxn ang="0">
                <a:pos x="48" y="80"/>
              </a:cxn>
              <a:cxn ang="0">
                <a:pos x="44" y="75"/>
              </a:cxn>
              <a:cxn ang="0">
                <a:pos x="37" y="73"/>
              </a:cxn>
              <a:cxn ang="0">
                <a:pos x="31" y="71"/>
              </a:cxn>
              <a:cxn ang="0">
                <a:pos x="22" y="66"/>
              </a:cxn>
              <a:cxn ang="0">
                <a:pos x="13" y="61"/>
              </a:cxn>
              <a:cxn ang="0">
                <a:pos x="5" y="52"/>
              </a:cxn>
              <a:cxn ang="0">
                <a:pos x="4" y="39"/>
              </a:cxn>
              <a:cxn ang="0">
                <a:pos x="5" y="21"/>
              </a:cxn>
              <a:cxn ang="0">
                <a:pos x="15" y="9"/>
              </a:cxn>
              <a:cxn ang="0">
                <a:pos x="26" y="2"/>
              </a:cxn>
              <a:cxn ang="0">
                <a:pos x="39" y="0"/>
              </a:cxn>
              <a:cxn ang="0">
                <a:pos x="50" y="2"/>
              </a:cxn>
              <a:cxn ang="0">
                <a:pos x="59" y="9"/>
              </a:cxn>
              <a:cxn ang="0">
                <a:pos x="65" y="20"/>
              </a:cxn>
              <a:cxn ang="0">
                <a:pos x="68" y="36"/>
              </a:cxn>
            </a:cxnLst>
            <a:rect l="0" t="0" r="r" b="b"/>
            <a:pathLst>
              <a:path w="70" h="121">
                <a:moveTo>
                  <a:pt x="50" y="36"/>
                </a:moveTo>
                <a:lnTo>
                  <a:pt x="50" y="32"/>
                </a:lnTo>
                <a:lnTo>
                  <a:pt x="48" y="28"/>
                </a:lnTo>
                <a:lnTo>
                  <a:pt x="48" y="25"/>
                </a:lnTo>
                <a:lnTo>
                  <a:pt x="46" y="23"/>
                </a:lnTo>
                <a:lnTo>
                  <a:pt x="44" y="21"/>
                </a:lnTo>
                <a:lnTo>
                  <a:pt x="42" y="20"/>
                </a:lnTo>
                <a:lnTo>
                  <a:pt x="39" y="18"/>
                </a:lnTo>
                <a:lnTo>
                  <a:pt x="35" y="18"/>
                </a:lnTo>
                <a:lnTo>
                  <a:pt x="33" y="18"/>
                </a:lnTo>
                <a:lnTo>
                  <a:pt x="31" y="20"/>
                </a:lnTo>
                <a:lnTo>
                  <a:pt x="29" y="20"/>
                </a:lnTo>
                <a:lnTo>
                  <a:pt x="26" y="21"/>
                </a:lnTo>
                <a:lnTo>
                  <a:pt x="24" y="23"/>
                </a:lnTo>
                <a:lnTo>
                  <a:pt x="24" y="27"/>
                </a:lnTo>
                <a:lnTo>
                  <a:pt x="22" y="30"/>
                </a:lnTo>
                <a:lnTo>
                  <a:pt x="22" y="34"/>
                </a:lnTo>
                <a:lnTo>
                  <a:pt x="22" y="37"/>
                </a:lnTo>
                <a:lnTo>
                  <a:pt x="24" y="41"/>
                </a:lnTo>
                <a:lnTo>
                  <a:pt x="26" y="43"/>
                </a:lnTo>
                <a:lnTo>
                  <a:pt x="28" y="44"/>
                </a:lnTo>
                <a:lnTo>
                  <a:pt x="29" y="46"/>
                </a:lnTo>
                <a:lnTo>
                  <a:pt x="33" y="48"/>
                </a:lnTo>
                <a:lnTo>
                  <a:pt x="35" y="48"/>
                </a:lnTo>
                <a:lnTo>
                  <a:pt x="39" y="50"/>
                </a:lnTo>
                <a:lnTo>
                  <a:pt x="42" y="52"/>
                </a:lnTo>
                <a:lnTo>
                  <a:pt x="48" y="53"/>
                </a:lnTo>
                <a:lnTo>
                  <a:pt x="54" y="55"/>
                </a:lnTo>
                <a:lnTo>
                  <a:pt x="59" y="59"/>
                </a:lnTo>
                <a:lnTo>
                  <a:pt x="63" y="62"/>
                </a:lnTo>
                <a:lnTo>
                  <a:pt x="66" y="68"/>
                </a:lnTo>
                <a:lnTo>
                  <a:pt x="68" y="75"/>
                </a:lnTo>
                <a:lnTo>
                  <a:pt x="70" y="82"/>
                </a:lnTo>
                <a:lnTo>
                  <a:pt x="68" y="93"/>
                </a:lnTo>
                <a:lnTo>
                  <a:pt x="66" y="100"/>
                </a:lnTo>
                <a:lnTo>
                  <a:pt x="63" y="107"/>
                </a:lnTo>
                <a:lnTo>
                  <a:pt x="59" y="112"/>
                </a:lnTo>
                <a:lnTo>
                  <a:pt x="54" y="116"/>
                </a:lnTo>
                <a:lnTo>
                  <a:pt x="46" y="119"/>
                </a:lnTo>
                <a:lnTo>
                  <a:pt x="41" y="121"/>
                </a:lnTo>
                <a:lnTo>
                  <a:pt x="33" y="121"/>
                </a:lnTo>
                <a:lnTo>
                  <a:pt x="26" y="121"/>
                </a:lnTo>
                <a:lnTo>
                  <a:pt x="20" y="119"/>
                </a:lnTo>
                <a:lnTo>
                  <a:pt x="15" y="116"/>
                </a:lnTo>
                <a:lnTo>
                  <a:pt x="9" y="112"/>
                </a:lnTo>
                <a:lnTo>
                  <a:pt x="5" y="107"/>
                </a:lnTo>
                <a:lnTo>
                  <a:pt x="4" y="100"/>
                </a:lnTo>
                <a:lnTo>
                  <a:pt x="2" y="91"/>
                </a:lnTo>
                <a:lnTo>
                  <a:pt x="0" y="82"/>
                </a:lnTo>
                <a:lnTo>
                  <a:pt x="18" y="82"/>
                </a:lnTo>
                <a:lnTo>
                  <a:pt x="18" y="85"/>
                </a:lnTo>
                <a:lnTo>
                  <a:pt x="20" y="91"/>
                </a:lnTo>
                <a:lnTo>
                  <a:pt x="20" y="94"/>
                </a:lnTo>
                <a:lnTo>
                  <a:pt x="22" y="98"/>
                </a:lnTo>
                <a:lnTo>
                  <a:pt x="24" y="100"/>
                </a:lnTo>
                <a:lnTo>
                  <a:pt x="28" y="101"/>
                </a:lnTo>
                <a:lnTo>
                  <a:pt x="29" y="103"/>
                </a:lnTo>
                <a:lnTo>
                  <a:pt x="33" y="103"/>
                </a:lnTo>
                <a:lnTo>
                  <a:pt x="37" y="103"/>
                </a:lnTo>
                <a:lnTo>
                  <a:pt x="39" y="101"/>
                </a:lnTo>
                <a:lnTo>
                  <a:pt x="42" y="101"/>
                </a:lnTo>
                <a:lnTo>
                  <a:pt x="44" y="100"/>
                </a:lnTo>
                <a:lnTo>
                  <a:pt x="46" y="98"/>
                </a:lnTo>
                <a:lnTo>
                  <a:pt x="48" y="94"/>
                </a:lnTo>
                <a:lnTo>
                  <a:pt x="50" y="93"/>
                </a:lnTo>
                <a:lnTo>
                  <a:pt x="50" y="87"/>
                </a:lnTo>
                <a:lnTo>
                  <a:pt x="50" y="84"/>
                </a:lnTo>
                <a:lnTo>
                  <a:pt x="48" y="80"/>
                </a:lnTo>
                <a:lnTo>
                  <a:pt x="46" y="77"/>
                </a:lnTo>
                <a:lnTo>
                  <a:pt x="44" y="75"/>
                </a:lnTo>
                <a:lnTo>
                  <a:pt x="41" y="73"/>
                </a:lnTo>
                <a:lnTo>
                  <a:pt x="37" y="73"/>
                </a:lnTo>
                <a:lnTo>
                  <a:pt x="33" y="71"/>
                </a:lnTo>
                <a:lnTo>
                  <a:pt x="31" y="71"/>
                </a:lnTo>
                <a:lnTo>
                  <a:pt x="26" y="69"/>
                </a:lnTo>
                <a:lnTo>
                  <a:pt x="22" y="66"/>
                </a:lnTo>
                <a:lnTo>
                  <a:pt x="17" y="64"/>
                </a:lnTo>
                <a:lnTo>
                  <a:pt x="13" y="61"/>
                </a:lnTo>
                <a:lnTo>
                  <a:pt x="9" y="57"/>
                </a:lnTo>
                <a:lnTo>
                  <a:pt x="5" y="52"/>
                </a:lnTo>
                <a:lnTo>
                  <a:pt x="4" y="46"/>
                </a:lnTo>
                <a:lnTo>
                  <a:pt x="4" y="39"/>
                </a:lnTo>
                <a:lnTo>
                  <a:pt x="4" y="28"/>
                </a:lnTo>
                <a:lnTo>
                  <a:pt x="5" y="21"/>
                </a:lnTo>
                <a:lnTo>
                  <a:pt x="9" y="14"/>
                </a:lnTo>
                <a:lnTo>
                  <a:pt x="15" y="9"/>
                </a:lnTo>
                <a:lnTo>
                  <a:pt x="20" y="5"/>
                </a:lnTo>
                <a:lnTo>
                  <a:pt x="26" y="2"/>
                </a:lnTo>
                <a:lnTo>
                  <a:pt x="31" y="0"/>
                </a:lnTo>
                <a:lnTo>
                  <a:pt x="39" y="0"/>
                </a:lnTo>
                <a:lnTo>
                  <a:pt x="44" y="0"/>
                </a:lnTo>
                <a:lnTo>
                  <a:pt x="50" y="2"/>
                </a:lnTo>
                <a:lnTo>
                  <a:pt x="55" y="5"/>
                </a:lnTo>
                <a:lnTo>
                  <a:pt x="59" y="9"/>
                </a:lnTo>
                <a:lnTo>
                  <a:pt x="63" y="14"/>
                </a:lnTo>
                <a:lnTo>
                  <a:pt x="65" y="20"/>
                </a:lnTo>
                <a:lnTo>
                  <a:pt x="66" y="27"/>
                </a:lnTo>
                <a:lnTo>
                  <a:pt x="68" y="36"/>
                </a:lnTo>
                <a:lnTo>
                  <a:pt x="50" y="36"/>
                </a:lnTo>
                <a:close/>
              </a:path>
            </a:pathLst>
          </a:cu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67" name="Freeform 43"/>
          <p:cNvSpPr>
            <a:spLocks noEditPoints="1"/>
          </p:cNvSpPr>
          <p:nvPr userDrawn="1"/>
        </p:nvSpPr>
        <p:spPr bwMode="auto">
          <a:xfrm>
            <a:off x="5316538" y="6604000"/>
            <a:ext cx="93662" cy="141288"/>
          </a:xfrm>
          <a:custGeom>
            <a:avLst/>
            <a:gdLst/>
            <a:ahLst/>
            <a:cxnLst>
              <a:cxn ang="0">
                <a:pos x="0" y="36"/>
              </a:cxn>
              <a:cxn ang="0">
                <a:pos x="3" y="20"/>
              </a:cxn>
              <a:cxn ang="0">
                <a:pos x="11" y="7"/>
              </a:cxn>
              <a:cxn ang="0">
                <a:pos x="22" y="2"/>
              </a:cxn>
              <a:cxn ang="0">
                <a:pos x="37" y="2"/>
              </a:cxn>
              <a:cxn ang="0">
                <a:pos x="48" y="7"/>
              </a:cxn>
              <a:cxn ang="0">
                <a:pos x="55" y="20"/>
              </a:cxn>
              <a:cxn ang="0">
                <a:pos x="59" y="36"/>
              </a:cxn>
              <a:cxn ang="0">
                <a:pos x="59" y="53"/>
              </a:cxn>
              <a:cxn ang="0">
                <a:pos x="55" y="69"/>
              </a:cxn>
              <a:cxn ang="0">
                <a:pos x="48" y="82"/>
              </a:cxn>
              <a:cxn ang="0">
                <a:pos x="37" y="87"/>
              </a:cxn>
              <a:cxn ang="0">
                <a:pos x="22" y="87"/>
              </a:cxn>
              <a:cxn ang="0">
                <a:pos x="11" y="82"/>
              </a:cxn>
              <a:cxn ang="0">
                <a:pos x="3" y="69"/>
              </a:cxn>
              <a:cxn ang="0">
                <a:pos x="0" y="53"/>
              </a:cxn>
              <a:cxn ang="0">
                <a:pos x="13" y="45"/>
              </a:cxn>
              <a:cxn ang="0">
                <a:pos x="15" y="55"/>
              </a:cxn>
              <a:cxn ang="0">
                <a:pos x="16" y="66"/>
              </a:cxn>
              <a:cxn ang="0">
                <a:pos x="22" y="73"/>
              </a:cxn>
              <a:cxn ang="0">
                <a:pos x="29" y="75"/>
              </a:cxn>
              <a:cxn ang="0">
                <a:pos x="37" y="73"/>
              </a:cxn>
              <a:cxn ang="0">
                <a:pos x="42" y="66"/>
              </a:cxn>
              <a:cxn ang="0">
                <a:pos x="44" y="55"/>
              </a:cxn>
              <a:cxn ang="0">
                <a:pos x="44" y="45"/>
              </a:cxn>
              <a:cxn ang="0">
                <a:pos x="44" y="34"/>
              </a:cxn>
              <a:cxn ang="0">
                <a:pos x="42" y="23"/>
              </a:cxn>
              <a:cxn ang="0">
                <a:pos x="37" y="16"/>
              </a:cxn>
              <a:cxn ang="0">
                <a:pos x="29" y="14"/>
              </a:cxn>
              <a:cxn ang="0">
                <a:pos x="22" y="16"/>
              </a:cxn>
              <a:cxn ang="0">
                <a:pos x="16" y="23"/>
              </a:cxn>
              <a:cxn ang="0">
                <a:pos x="15" y="34"/>
              </a:cxn>
              <a:cxn ang="0">
                <a:pos x="13" y="45"/>
              </a:cxn>
            </a:cxnLst>
            <a:rect l="0" t="0" r="r" b="b"/>
            <a:pathLst>
              <a:path w="59" h="89">
                <a:moveTo>
                  <a:pt x="0" y="45"/>
                </a:moveTo>
                <a:lnTo>
                  <a:pt x="0" y="36"/>
                </a:lnTo>
                <a:lnTo>
                  <a:pt x="2" y="27"/>
                </a:lnTo>
                <a:lnTo>
                  <a:pt x="3" y="20"/>
                </a:lnTo>
                <a:lnTo>
                  <a:pt x="7" y="12"/>
                </a:lnTo>
                <a:lnTo>
                  <a:pt x="11" y="7"/>
                </a:lnTo>
                <a:lnTo>
                  <a:pt x="16" y="4"/>
                </a:lnTo>
                <a:lnTo>
                  <a:pt x="22" y="2"/>
                </a:lnTo>
                <a:lnTo>
                  <a:pt x="29" y="0"/>
                </a:lnTo>
                <a:lnTo>
                  <a:pt x="37" y="2"/>
                </a:lnTo>
                <a:lnTo>
                  <a:pt x="42" y="4"/>
                </a:lnTo>
                <a:lnTo>
                  <a:pt x="48" y="7"/>
                </a:lnTo>
                <a:lnTo>
                  <a:pt x="52" y="12"/>
                </a:lnTo>
                <a:lnTo>
                  <a:pt x="55" y="20"/>
                </a:lnTo>
                <a:lnTo>
                  <a:pt x="57" y="27"/>
                </a:lnTo>
                <a:lnTo>
                  <a:pt x="59" y="36"/>
                </a:lnTo>
                <a:lnTo>
                  <a:pt x="59" y="45"/>
                </a:lnTo>
                <a:lnTo>
                  <a:pt x="59" y="53"/>
                </a:lnTo>
                <a:lnTo>
                  <a:pt x="57" y="62"/>
                </a:lnTo>
                <a:lnTo>
                  <a:pt x="55" y="69"/>
                </a:lnTo>
                <a:lnTo>
                  <a:pt x="52" y="77"/>
                </a:lnTo>
                <a:lnTo>
                  <a:pt x="48" y="82"/>
                </a:lnTo>
                <a:lnTo>
                  <a:pt x="42" y="85"/>
                </a:lnTo>
                <a:lnTo>
                  <a:pt x="37" y="87"/>
                </a:lnTo>
                <a:lnTo>
                  <a:pt x="29" y="89"/>
                </a:lnTo>
                <a:lnTo>
                  <a:pt x="22" y="87"/>
                </a:lnTo>
                <a:lnTo>
                  <a:pt x="16" y="85"/>
                </a:lnTo>
                <a:lnTo>
                  <a:pt x="11" y="82"/>
                </a:lnTo>
                <a:lnTo>
                  <a:pt x="7" y="77"/>
                </a:lnTo>
                <a:lnTo>
                  <a:pt x="3" y="69"/>
                </a:lnTo>
                <a:lnTo>
                  <a:pt x="2" y="62"/>
                </a:lnTo>
                <a:lnTo>
                  <a:pt x="0" y="53"/>
                </a:lnTo>
                <a:lnTo>
                  <a:pt x="0" y="45"/>
                </a:lnTo>
                <a:close/>
                <a:moveTo>
                  <a:pt x="13" y="45"/>
                </a:moveTo>
                <a:lnTo>
                  <a:pt x="13" y="50"/>
                </a:lnTo>
                <a:lnTo>
                  <a:pt x="15" y="55"/>
                </a:lnTo>
                <a:lnTo>
                  <a:pt x="15" y="61"/>
                </a:lnTo>
                <a:lnTo>
                  <a:pt x="16" y="66"/>
                </a:lnTo>
                <a:lnTo>
                  <a:pt x="18" y="69"/>
                </a:lnTo>
                <a:lnTo>
                  <a:pt x="22" y="73"/>
                </a:lnTo>
                <a:lnTo>
                  <a:pt x="24" y="75"/>
                </a:lnTo>
                <a:lnTo>
                  <a:pt x="29" y="75"/>
                </a:lnTo>
                <a:lnTo>
                  <a:pt x="33" y="75"/>
                </a:lnTo>
                <a:lnTo>
                  <a:pt x="37" y="73"/>
                </a:lnTo>
                <a:lnTo>
                  <a:pt x="40" y="69"/>
                </a:lnTo>
                <a:lnTo>
                  <a:pt x="42" y="66"/>
                </a:lnTo>
                <a:lnTo>
                  <a:pt x="42" y="61"/>
                </a:lnTo>
                <a:lnTo>
                  <a:pt x="44" y="55"/>
                </a:lnTo>
                <a:lnTo>
                  <a:pt x="44" y="50"/>
                </a:lnTo>
                <a:lnTo>
                  <a:pt x="44" y="45"/>
                </a:lnTo>
                <a:lnTo>
                  <a:pt x="44" y="39"/>
                </a:lnTo>
                <a:lnTo>
                  <a:pt x="44" y="34"/>
                </a:lnTo>
                <a:lnTo>
                  <a:pt x="42" y="29"/>
                </a:lnTo>
                <a:lnTo>
                  <a:pt x="42" y="23"/>
                </a:lnTo>
                <a:lnTo>
                  <a:pt x="40" y="20"/>
                </a:lnTo>
                <a:lnTo>
                  <a:pt x="37" y="16"/>
                </a:lnTo>
                <a:lnTo>
                  <a:pt x="33" y="14"/>
                </a:lnTo>
                <a:lnTo>
                  <a:pt x="29" y="14"/>
                </a:lnTo>
                <a:lnTo>
                  <a:pt x="24" y="14"/>
                </a:lnTo>
                <a:lnTo>
                  <a:pt x="22" y="16"/>
                </a:lnTo>
                <a:lnTo>
                  <a:pt x="18" y="20"/>
                </a:lnTo>
                <a:lnTo>
                  <a:pt x="16" y="23"/>
                </a:lnTo>
                <a:lnTo>
                  <a:pt x="15" y="29"/>
                </a:lnTo>
                <a:lnTo>
                  <a:pt x="15" y="34"/>
                </a:lnTo>
                <a:lnTo>
                  <a:pt x="13" y="39"/>
                </a:lnTo>
                <a:lnTo>
                  <a:pt x="13" y="45"/>
                </a:lnTo>
                <a:close/>
              </a:path>
            </a:pathLst>
          </a:cu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68" name="Freeform 44"/>
          <p:cNvSpPr>
            <a:spLocks/>
          </p:cNvSpPr>
          <p:nvPr userDrawn="1"/>
        </p:nvSpPr>
        <p:spPr bwMode="auto">
          <a:xfrm>
            <a:off x="5507038" y="6607175"/>
            <a:ext cx="61912" cy="134938"/>
          </a:xfrm>
          <a:custGeom>
            <a:avLst/>
            <a:gdLst/>
            <a:ahLst/>
            <a:cxnLst>
              <a:cxn ang="0">
                <a:pos x="0" y="85"/>
              </a:cxn>
              <a:cxn ang="0">
                <a:pos x="0" y="0"/>
              </a:cxn>
              <a:cxn ang="0">
                <a:pos x="13" y="0"/>
              </a:cxn>
              <a:cxn ang="0">
                <a:pos x="13" y="71"/>
              </a:cxn>
              <a:cxn ang="0">
                <a:pos x="39" y="71"/>
              </a:cxn>
              <a:cxn ang="0">
                <a:pos x="39" y="85"/>
              </a:cxn>
              <a:cxn ang="0">
                <a:pos x="0" y="85"/>
              </a:cxn>
            </a:cxnLst>
            <a:rect l="0" t="0" r="r" b="b"/>
            <a:pathLst>
              <a:path w="39" h="85">
                <a:moveTo>
                  <a:pt x="0" y="85"/>
                </a:moveTo>
                <a:lnTo>
                  <a:pt x="0" y="0"/>
                </a:lnTo>
                <a:lnTo>
                  <a:pt x="13" y="0"/>
                </a:lnTo>
                <a:lnTo>
                  <a:pt x="13" y="71"/>
                </a:lnTo>
                <a:lnTo>
                  <a:pt x="39" y="71"/>
                </a:lnTo>
                <a:lnTo>
                  <a:pt x="39" y="85"/>
                </a:lnTo>
                <a:lnTo>
                  <a:pt x="0" y="85"/>
                </a:lnTo>
                <a:close/>
              </a:path>
            </a:pathLst>
          </a:cu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69" name="Freeform 45"/>
          <p:cNvSpPr>
            <a:spLocks/>
          </p:cNvSpPr>
          <p:nvPr userDrawn="1"/>
        </p:nvSpPr>
        <p:spPr bwMode="auto">
          <a:xfrm>
            <a:off x="5665788" y="6607175"/>
            <a:ext cx="85725" cy="138113"/>
          </a:xfrm>
          <a:custGeom>
            <a:avLst/>
            <a:gdLst/>
            <a:ahLst/>
            <a:cxnLst>
              <a:cxn ang="0">
                <a:pos x="54" y="0"/>
              </a:cxn>
              <a:cxn ang="0">
                <a:pos x="54" y="53"/>
              </a:cxn>
              <a:cxn ang="0">
                <a:pos x="52" y="60"/>
              </a:cxn>
              <a:cxn ang="0">
                <a:pos x="50" y="67"/>
              </a:cxn>
              <a:cxn ang="0">
                <a:pos x="48" y="73"/>
              </a:cxn>
              <a:cxn ang="0">
                <a:pos x="44" y="78"/>
              </a:cxn>
              <a:cxn ang="0">
                <a:pos x="41" y="82"/>
              </a:cxn>
              <a:cxn ang="0">
                <a:pos x="37" y="83"/>
              </a:cxn>
              <a:cxn ang="0">
                <a:pos x="31" y="85"/>
              </a:cxn>
              <a:cxn ang="0">
                <a:pos x="26" y="87"/>
              </a:cxn>
              <a:cxn ang="0">
                <a:pos x="20" y="85"/>
              </a:cxn>
              <a:cxn ang="0">
                <a:pos x="15" y="83"/>
              </a:cxn>
              <a:cxn ang="0">
                <a:pos x="11" y="82"/>
              </a:cxn>
              <a:cxn ang="0">
                <a:pos x="7" y="78"/>
              </a:cxn>
              <a:cxn ang="0">
                <a:pos x="4" y="73"/>
              </a:cxn>
              <a:cxn ang="0">
                <a:pos x="2" y="67"/>
              </a:cxn>
              <a:cxn ang="0">
                <a:pos x="0" y="60"/>
              </a:cxn>
              <a:cxn ang="0">
                <a:pos x="0" y="53"/>
              </a:cxn>
              <a:cxn ang="0">
                <a:pos x="0" y="0"/>
              </a:cxn>
              <a:cxn ang="0">
                <a:pos x="13" y="0"/>
              </a:cxn>
              <a:cxn ang="0">
                <a:pos x="13" y="46"/>
              </a:cxn>
              <a:cxn ang="0">
                <a:pos x="13" y="51"/>
              </a:cxn>
              <a:cxn ang="0">
                <a:pos x="13" y="57"/>
              </a:cxn>
              <a:cxn ang="0">
                <a:pos x="13" y="60"/>
              </a:cxn>
              <a:cxn ang="0">
                <a:pos x="15" y="66"/>
              </a:cxn>
              <a:cxn ang="0">
                <a:pos x="17" y="69"/>
              </a:cxn>
              <a:cxn ang="0">
                <a:pos x="18" y="71"/>
              </a:cxn>
              <a:cxn ang="0">
                <a:pos x="22" y="73"/>
              </a:cxn>
              <a:cxn ang="0">
                <a:pos x="26" y="73"/>
              </a:cxn>
              <a:cxn ang="0">
                <a:pos x="30" y="73"/>
              </a:cxn>
              <a:cxn ang="0">
                <a:pos x="33" y="71"/>
              </a:cxn>
              <a:cxn ang="0">
                <a:pos x="37" y="69"/>
              </a:cxn>
              <a:cxn ang="0">
                <a:pos x="37" y="66"/>
              </a:cxn>
              <a:cxn ang="0">
                <a:pos x="39" y="60"/>
              </a:cxn>
              <a:cxn ang="0">
                <a:pos x="39" y="57"/>
              </a:cxn>
              <a:cxn ang="0">
                <a:pos x="39" y="51"/>
              </a:cxn>
              <a:cxn ang="0">
                <a:pos x="39" y="46"/>
              </a:cxn>
              <a:cxn ang="0">
                <a:pos x="39" y="0"/>
              </a:cxn>
              <a:cxn ang="0">
                <a:pos x="54" y="0"/>
              </a:cxn>
            </a:cxnLst>
            <a:rect l="0" t="0" r="r" b="b"/>
            <a:pathLst>
              <a:path w="54" h="87">
                <a:moveTo>
                  <a:pt x="54" y="0"/>
                </a:moveTo>
                <a:lnTo>
                  <a:pt x="54" y="53"/>
                </a:lnTo>
                <a:lnTo>
                  <a:pt x="52" y="60"/>
                </a:lnTo>
                <a:lnTo>
                  <a:pt x="50" y="67"/>
                </a:lnTo>
                <a:lnTo>
                  <a:pt x="48" y="73"/>
                </a:lnTo>
                <a:lnTo>
                  <a:pt x="44" y="78"/>
                </a:lnTo>
                <a:lnTo>
                  <a:pt x="41" y="82"/>
                </a:lnTo>
                <a:lnTo>
                  <a:pt x="37" y="83"/>
                </a:lnTo>
                <a:lnTo>
                  <a:pt x="31" y="85"/>
                </a:lnTo>
                <a:lnTo>
                  <a:pt x="26" y="87"/>
                </a:lnTo>
                <a:lnTo>
                  <a:pt x="20" y="85"/>
                </a:lnTo>
                <a:lnTo>
                  <a:pt x="15" y="83"/>
                </a:lnTo>
                <a:lnTo>
                  <a:pt x="11" y="82"/>
                </a:lnTo>
                <a:lnTo>
                  <a:pt x="7" y="78"/>
                </a:lnTo>
                <a:lnTo>
                  <a:pt x="4" y="73"/>
                </a:lnTo>
                <a:lnTo>
                  <a:pt x="2" y="67"/>
                </a:lnTo>
                <a:lnTo>
                  <a:pt x="0" y="60"/>
                </a:lnTo>
                <a:lnTo>
                  <a:pt x="0" y="53"/>
                </a:lnTo>
                <a:lnTo>
                  <a:pt x="0" y="0"/>
                </a:lnTo>
                <a:lnTo>
                  <a:pt x="13" y="0"/>
                </a:lnTo>
                <a:lnTo>
                  <a:pt x="13" y="46"/>
                </a:lnTo>
                <a:lnTo>
                  <a:pt x="13" y="51"/>
                </a:lnTo>
                <a:lnTo>
                  <a:pt x="13" y="57"/>
                </a:lnTo>
                <a:lnTo>
                  <a:pt x="13" y="60"/>
                </a:lnTo>
                <a:lnTo>
                  <a:pt x="15" y="66"/>
                </a:lnTo>
                <a:lnTo>
                  <a:pt x="17" y="69"/>
                </a:lnTo>
                <a:lnTo>
                  <a:pt x="18" y="71"/>
                </a:lnTo>
                <a:lnTo>
                  <a:pt x="22" y="73"/>
                </a:lnTo>
                <a:lnTo>
                  <a:pt x="26" y="73"/>
                </a:lnTo>
                <a:lnTo>
                  <a:pt x="30" y="73"/>
                </a:lnTo>
                <a:lnTo>
                  <a:pt x="33" y="71"/>
                </a:lnTo>
                <a:lnTo>
                  <a:pt x="37" y="69"/>
                </a:lnTo>
                <a:lnTo>
                  <a:pt x="37" y="66"/>
                </a:lnTo>
                <a:lnTo>
                  <a:pt x="39" y="60"/>
                </a:lnTo>
                <a:lnTo>
                  <a:pt x="39" y="57"/>
                </a:lnTo>
                <a:lnTo>
                  <a:pt x="39" y="51"/>
                </a:lnTo>
                <a:lnTo>
                  <a:pt x="39" y="46"/>
                </a:lnTo>
                <a:lnTo>
                  <a:pt x="39" y="0"/>
                </a:lnTo>
                <a:lnTo>
                  <a:pt x="54" y="0"/>
                </a:lnTo>
                <a:close/>
              </a:path>
            </a:pathLst>
          </a:cu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70" name="Freeform 46"/>
          <p:cNvSpPr>
            <a:spLocks/>
          </p:cNvSpPr>
          <p:nvPr userDrawn="1"/>
        </p:nvSpPr>
        <p:spPr bwMode="auto">
          <a:xfrm>
            <a:off x="5842000" y="6607175"/>
            <a:ext cx="82550" cy="134938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52" y="0"/>
              </a:cxn>
              <a:cxn ang="0">
                <a:pos x="52" y="14"/>
              </a:cxn>
              <a:cxn ang="0">
                <a:pos x="33" y="14"/>
              </a:cxn>
              <a:cxn ang="0">
                <a:pos x="33" y="85"/>
              </a:cxn>
              <a:cxn ang="0">
                <a:pos x="18" y="85"/>
              </a:cxn>
              <a:cxn ang="0">
                <a:pos x="18" y="14"/>
              </a:cxn>
              <a:cxn ang="0">
                <a:pos x="0" y="14"/>
              </a:cxn>
              <a:cxn ang="0">
                <a:pos x="0" y="0"/>
              </a:cxn>
            </a:cxnLst>
            <a:rect l="0" t="0" r="r" b="b"/>
            <a:pathLst>
              <a:path w="52" h="85">
                <a:moveTo>
                  <a:pt x="0" y="0"/>
                </a:moveTo>
                <a:lnTo>
                  <a:pt x="52" y="0"/>
                </a:lnTo>
                <a:lnTo>
                  <a:pt x="52" y="14"/>
                </a:lnTo>
                <a:lnTo>
                  <a:pt x="33" y="14"/>
                </a:lnTo>
                <a:lnTo>
                  <a:pt x="33" y="85"/>
                </a:lnTo>
                <a:lnTo>
                  <a:pt x="18" y="85"/>
                </a:lnTo>
                <a:lnTo>
                  <a:pt x="18" y="14"/>
                </a:lnTo>
                <a:lnTo>
                  <a:pt x="0" y="14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71" name="Rectangle 47"/>
          <p:cNvSpPr>
            <a:spLocks noChangeArrowheads="1"/>
          </p:cNvSpPr>
          <p:nvPr userDrawn="1"/>
        </p:nvSpPr>
        <p:spPr bwMode="auto">
          <a:xfrm>
            <a:off x="6015038" y="6607175"/>
            <a:ext cx="20637" cy="134938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endParaRPr lang="ko-KR" altLang="en-US">
              <a:ea typeface="굴림" pitchFamily="50" charset="-127"/>
            </a:endParaRPr>
          </a:p>
        </p:txBody>
      </p:sp>
      <p:sp>
        <p:nvSpPr>
          <p:cNvPr id="1072" name="Freeform 48"/>
          <p:cNvSpPr>
            <a:spLocks noEditPoints="1"/>
          </p:cNvSpPr>
          <p:nvPr userDrawn="1"/>
        </p:nvSpPr>
        <p:spPr bwMode="auto">
          <a:xfrm>
            <a:off x="6132513" y="6604000"/>
            <a:ext cx="93662" cy="141288"/>
          </a:xfrm>
          <a:custGeom>
            <a:avLst/>
            <a:gdLst/>
            <a:ahLst/>
            <a:cxnLst>
              <a:cxn ang="0">
                <a:pos x="0" y="36"/>
              </a:cxn>
              <a:cxn ang="0">
                <a:pos x="4" y="20"/>
              </a:cxn>
              <a:cxn ang="0">
                <a:pos x="11" y="7"/>
              </a:cxn>
              <a:cxn ang="0">
                <a:pos x="22" y="2"/>
              </a:cxn>
              <a:cxn ang="0">
                <a:pos x="35" y="2"/>
              </a:cxn>
              <a:cxn ang="0">
                <a:pos x="48" y="7"/>
              </a:cxn>
              <a:cxn ang="0">
                <a:pos x="54" y="20"/>
              </a:cxn>
              <a:cxn ang="0">
                <a:pos x="57" y="36"/>
              </a:cxn>
              <a:cxn ang="0">
                <a:pos x="57" y="53"/>
              </a:cxn>
              <a:cxn ang="0">
                <a:pos x="54" y="69"/>
              </a:cxn>
              <a:cxn ang="0">
                <a:pos x="48" y="82"/>
              </a:cxn>
              <a:cxn ang="0">
                <a:pos x="35" y="87"/>
              </a:cxn>
              <a:cxn ang="0">
                <a:pos x="22" y="87"/>
              </a:cxn>
              <a:cxn ang="0">
                <a:pos x="11" y="82"/>
              </a:cxn>
              <a:cxn ang="0">
                <a:pos x="4" y="69"/>
              </a:cxn>
              <a:cxn ang="0">
                <a:pos x="0" y="53"/>
              </a:cxn>
              <a:cxn ang="0">
                <a:pos x="13" y="45"/>
              </a:cxn>
              <a:cxn ang="0">
                <a:pos x="13" y="55"/>
              </a:cxn>
              <a:cxn ang="0">
                <a:pos x="17" y="66"/>
              </a:cxn>
              <a:cxn ang="0">
                <a:pos x="20" y="73"/>
              </a:cxn>
              <a:cxn ang="0">
                <a:pos x="30" y="75"/>
              </a:cxn>
              <a:cxn ang="0">
                <a:pos x="37" y="73"/>
              </a:cxn>
              <a:cxn ang="0">
                <a:pos x="41" y="66"/>
              </a:cxn>
              <a:cxn ang="0">
                <a:pos x="44" y="55"/>
              </a:cxn>
              <a:cxn ang="0">
                <a:pos x="44" y="45"/>
              </a:cxn>
              <a:cxn ang="0">
                <a:pos x="44" y="34"/>
              </a:cxn>
              <a:cxn ang="0">
                <a:pos x="41" y="23"/>
              </a:cxn>
              <a:cxn ang="0">
                <a:pos x="37" y="16"/>
              </a:cxn>
              <a:cxn ang="0">
                <a:pos x="30" y="14"/>
              </a:cxn>
              <a:cxn ang="0">
                <a:pos x="20" y="16"/>
              </a:cxn>
              <a:cxn ang="0">
                <a:pos x="17" y="23"/>
              </a:cxn>
              <a:cxn ang="0">
                <a:pos x="13" y="34"/>
              </a:cxn>
              <a:cxn ang="0">
                <a:pos x="13" y="45"/>
              </a:cxn>
            </a:cxnLst>
            <a:rect l="0" t="0" r="r" b="b"/>
            <a:pathLst>
              <a:path w="59" h="89">
                <a:moveTo>
                  <a:pt x="0" y="45"/>
                </a:moveTo>
                <a:lnTo>
                  <a:pt x="0" y="36"/>
                </a:lnTo>
                <a:lnTo>
                  <a:pt x="0" y="27"/>
                </a:lnTo>
                <a:lnTo>
                  <a:pt x="4" y="20"/>
                </a:lnTo>
                <a:lnTo>
                  <a:pt x="6" y="12"/>
                </a:lnTo>
                <a:lnTo>
                  <a:pt x="11" y="7"/>
                </a:lnTo>
                <a:lnTo>
                  <a:pt x="15" y="4"/>
                </a:lnTo>
                <a:lnTo>
                  <a:pt x="22" y="2"/>
                </a:lnTo>
                <a:lnTo>
                  <a:pt x="30" y="0"/>
                </a:lnTo>
                <a:lnTo>
                  <a:pt x="35" y="2"/>
                </a:lnTo>
                <a:lnTo>
                  <a:pt x="43" y="4"/>
                </a:lnTo>
                <a:lnTo>
                  <a:pt x="48" y="7"/>
                </a:lnTo>
                <a:lnTo>
                  <a:pt x="52" y="12"/>
                </a:lnTo>
                <a:lnTo>
                  <a:pt x="54" y="20"/>
                </a:lnTo>
                <a:lnTo>
                  <a:pt x="57" y="27"/>
                </a:lnTo>
                <a:lnTo>
                  <a:pt x="57" y="36"/>
                </a:lnTo>
                <a:lnTo>
                  <a:pt x="59" y="45"/>
                </a:lnTo>
                <a:lnTo>
                  <a:pt x="57" y="53"/>
                </a:lnTo>
                <a:lnTo>
                  <a:pt x="57" y="62"/>
                </a:lnTo>
                <a:lnTo>
                  <a:pt x="54" y="69"/>
                </a:lnTo>
                <a:lnTo>
                  <a:pt x="52" y="77"/>
                </a:lnTo>
                <a:lnTo>
                  <a:pt x="48" y="82"/>
                </a:lnTo>
                <a:lnTo>
                  <a:pt x="43" y="85"/>
                </a:lnTo>
                <a:lnTo>
                  <a:pt x="35" y="87"/>
                </a:lnTo>
                <a:lnTo>
                  <a:pt x="30" y="89"/>
                </a:lnTo>
                <a:lnTo>
                  <a:pt x="22" y="87"/>
                </a:lnTo>
                <a:lnTo>
                  <a:pt x="15" y="85"/>
                </a:lnTo>
                <a:lnTo>
                  <a:pt x="11" y="82"/>
                </a:lnTo>
                <a:lnTo>
                  <a:pt x="6" y="77"/>
                </a:lnTo>
                <a:lnTo>
                  <a:pt x="4" y="69"/>
                </a:lnTo>
                <a:lnTo>
                  <a:pt x="0" y="62"/>
                </a:lnTo>
                <a:lnTo>
                  <a:pt x="0" y="53"/>
                </a:lnTo>
                <a:lnTo>
                  <a:pt x="0" y="45"/>
                </a:lnTo>
                <a:close/>
                <a:moveTo>
                  <a:pt x="13" y="45"/>
                </a:moveTo>
                <a:lnTo>
                  <a:pt x="13" y="50"/>
                </a:lnTo>
                <a:lnTo>
                  <a:pt x="13" y="55"/>
                </a:lnTo>
                <a:lnTo>
                  <a:pt x="15" y="61"/>
                </a:lnTo>
                <a:lnTo>
                  <a:pt x="17" y="66"/>
                </a:lnTo>
                <a:lnTo>
                  <a:pt x="19" y="69"/>
                </a:lnTo>
                <a:lnTo>
                  <a:pt x="20" y="73"/>
                </a:lnTo>
                <a:lnTo>
                  <a:pt x="24" y="75"/>
                </a:lnTo>
                <a:lnTo>
                  <a:pt x="30" y="75"/>
                </a:lnTo>
                <a:lnTo>
                  <a:pt x="33" y="75"/>
                </a:lnTo>
                <a:lnTo>
                  <a:pt x="37" y="73"/>
                </a:lnTo>
                <a:lnTo>
                  <a:pt x="39" y="69"/>
                </a:lnTo>
                <a:lnTo>
                  <a:pt x="41" y="66"/>
                </a:lnTo>
                <a:lnTo>
                  <a:pt x="43" y="61"/>
                </a:lnTo>
                <a:lnTo>
                  <a:pt x="44" y="55"/>
                </a:lnTo>
                <a:lnTo>
                  <a:pt x="44" y="50"/>
                </a:lnTo>
                <a:lnTo>
                  <a:pt x="44" y="45"/>
                </a:lnTo>
                <a:lnTo>
                  <a:pt x="44" y="39"/>
                </a:lnTo>
                <a:lnTo>
                  <a:pt x="44" y="34"/>
                </a:lnTo>
                <a:lnTo>
                  <a:pt x="43" y="29"/>
                </a:lnTo>
                <a:lnTo>
                  <a:pt x="41" y="23"/>
                </a:lnTo>
                <a:lnTo>
                  <a:pt x="39" y="20"/>
                </a:lnTo>
                <a:lnTo>
                  <a:pt x="37" y="16"/>
                </a:lnTo>
                <a:lnTo>
                  <a:pt x="33" y="14"/>
                </a:lnTo>
                <a:lnTo>
                  <a:pt x="30" y="14"/>
                </a:lnTo>
                <a:lnTo>
                  <a:pt x="24" y="14"/>
                </a:lnTo>
                <a:lnTo>
                  <a:pt x="20" y="16"/>
                </a:lnTo>
                <a:lnTo>
                  <a:pt x="19" y="20"/>
                </a:lnTo>
                <a:lnTo>
                  <a:pt x="17" y="23"/>
                </a:lnTo>
                <a:lnTo>
                  <a:pt x="15" y="29"/>
                </a:lnTo>
                <a:lnTo>
                  <a:pt x="13" y="34"/>
                </a:lnTo>
                <a:lnTo>
                  <a:pt x="13" y="39"/>
                </a:lnTo>
                <a:lnTo>
                  <a:pt x="13" y="45"/>
                </a:lnTo>
                <a:close/>
              </a:path>
            </a:pathLst>
          </a:cu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73" name="Freeform 49"/>
          <p:cNvSpPr>
            <a:spLocks/>
          </p:cNvSpPr>
          <p:nvPr userDrawn="1"/>
        </p:nvSpPr>
        <p:spPr bwMode="auto">
          <a:xfrm>
            <a:off x="6319838" y="6607175"/>
            <a:ext cx="92075" cy="134938"/>
          </a:xfrm>
          <a:custGeom>
            <a:avLst/>
            <a:gdLst/>
            <a:ahLst/>
            <a:cxnLst>
              <a:cxn ang="0">
                <a:pos x="37" y="85"/>
              </a:cxn>
              <a:cxn ang="0">
                <a:pos x="13" y="14"/>
              </a:cxn>
              <a:cxn ang="0">
                <a:pos x="13" y="14"/>
              </a:cxn>
              <a:cxn ang="0">
                <a:pos x="13" y="85"/>
              </a:cxn>
              <a:cxn ang="0">
                <a:pos x="0" y="85"/>
              </a:cxn>
              <a:cxn ang="0">
                <a:pos x="0" y="0"/>
              </a:cxn>
              <a:cxn ang="0">
                <a:pos x="21" y="0"/>
              </a:cxn>
              <a:cxn ang="0">
                <a:pos x="45" y="67"/>
              </a:cxn>
              <a:cxn ang="0">
                <a:pos x="45" y="66"/>
              </a:cxn>
              <a:cxn ang="0">
                <a:pos x="45" y="0"/>
              </a:cxn>
              <a:cxn ang="0">
                <a:pos x="58" y="0"/>
              </a:cxn>
              <a:cxn ang="0">
                <a:pos x="58" y="85"/>
              </a:cxn>
              <a:cxn ang="0">
                <a:pos x="37" y="85"/>
              </a:cxn>
            </a:cxnLst>
            <a:rect l="0" t="0" r="r" b="b"/>
            <a:pathLst>
              <a:path w="58" h="85">
                <a:moveTo>
                  <a:pt x="37" y="85"/>
                </a:moveTo>
                <a:lnTo>
                  <a:pt x="13" y="14"/>
                </a:lnTo>
                <a:lnTo>
                  <a:pt x="13" y="14"/>
                </a:lnTo>
                <a:lnTo>
                  <a:pt x="13" y="85"/>
                </a:lnTo>
                <a:lnTo>
                  <a:pt x="0" y="85"/>
                </a:lnTo>
                <a:lnTo>
                  <a:pt x="0" y="0"/>
                </a:lnTo>
                <a:lnTo>
                  <a:pt x="21" y="0"/>
                </a:lnTo>
                <a:lnTo>
                  <a:pt x="45" y="67"/>
                </a:lnTo>
                <a:lnTo>
                  <a:pt x="45" y="66"/>
                </a:lnTo>
                <a:lnTo>
                  <a:pt x="45" y="0"/>
                </a:lnTo>
                <a:lnTo>
                  <a:pt x="58" y="0"/>
                </a:lnTo>
                <a:lnTo>
                  <a:pt x="58" y="85"/>
                </a:lnTo>
                <a:lnTo>
                  <a:pt x="37" y="85"/>
                </a:lnTo>
                <a:close/>
              </a:path>
            </a:pathLst>
          </a:cu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74" name="Freeform 50"/>
          <p:cNvSpPr>
            <a:spLocks/>
          </p:cNvSpPr>
          <p:nvPr userDrawn="1"/>
        </p:nvSpPr>
        <p:spPr bwMode="auto">
          <a:xfrm>
            <a:off x="6505575" y="6604000"/>
            <a:ext cx="79375" cy="141288"/>
          </a:xfrm>
          <a:custGeom>
            <a:avLst/>
            <a:gdLst/>
            <a:ahLst/>
            <a:cxnLst>
              <a:cxn ang="0">
                <a:pos x="35" y="23"/>
              </a:cxn>
              <a:cxn ang="0">
                <a:pos x="33" y="18"/>
              </a:cxn>
              <a:cxn ang="0">
                <a:pos x="31" y="16"/>
              </a:cxn>
              <a:cxn ang="0">
                <a:pos x="28" y="14"/>
              </a:cxn>
              <a:cxn ang="0">
                <a:pos x="24" y="14"/>
              </a:cxn>
              <a:cxn ang="0">
                <a:pos x="20" y="14"/>
              </a:cxn>
              <a:cxn ang="0">
                <a:pos x="17" y="18"/>
              </a:cxn>
              <a:cxn ang="0">
                <a:pos x="15" y="21"/>
              </a:cxn>
              <a:cxn ang="0">
                <a:pos x="15" y="27"/>
              </a:cxn>
              <a:cxn ang="0">
                <a:pos x="17" y="32"/>
              </a:cxn>
              <a:cxn ang="0">
                <a:pos x="20" y="34"/>
              </a:cxn>
              <a:cxn ang="0">
                <a:pos x="24" y="36"/>
              </a:cxn>
              <a:cxn ang="0">
                <a:pos x="30" y="37"/>
              </a:cxn>
              <a:cxn ang="0">
                <a:pos x="39" y="41"/>
              </a:cxn>
              <a:cxn ang="0">
                <a:pos x="44" y="46"/>
              </a:cxn>
              <a:cxn ang="0">
                <a:pos x="50" y="55"/>
              </a:cxn>
              <a:cxn ang="0">
                <a:pos x="50" y="68"/>
              </a:cxn>
              <a:cxn ang="0">
                <a:pos x="44" y="78"/>
              </a:cxn>
              <a:cxn ang="0">
                <a:pos x="37" y="85"/>
              </a:cxn>
              <a:cxn ang="0">
                <a:pos x="28" y="87"/>
              </a:cxn>
              <a:cxn ang="0">
                <a:pos x="19" y="87"/>
              </a:cxn>
              <a:cxn ang="0">
                <a:pos x="9" y="85"/>
              </a:cxn>
              <a:cxn ang="0">
                <a:pos x="4" y="78"/>
              </a:cxn>
              <a:cxn ang="0">
                <a:pos x="0" y="68"/>
              </a:cxn>
              <a:cxn ang="0">
                <a:pos x="13" y="59"/>
              </a:cxn>
              <a:cxn ang="0">
                <a:pos x="13" y="66"/>
              </a:cxn>
              <a:cxn ang="0">
                <a:pos x="15" y="71"/>
              </a:cxn>
              <a:cxn ang="0">
                <a:pos x="19" y="75"/>
              </a:cxn>
              <a:cxn ang="0">
                <a:pos x="24" y="75"/>
              </a:cxn>
              <a:cxn ang="0">
                <a:pos x="28" y="75"/>
              </a:cxn>
              <a:cxn ang="0">
                <a:pos x="31" y="73"/>
              </a:cxn>
              <a:cxn ang="0">
                <a:pos x="35" y="69"/>
              </a:cxn>
              <a:cxn ang="0">
                <a:pos x="35" y="64"/>
              </a:cxn>
              <a:cxn ang="0">
                <a:pos x="35" y="59"/>
              </a:cxn>
              <a:cxn ang="0">
                <a:pos x="31" y="55"/>
              </a:cxn>
              <a:cxn ang="0">
                <a:pos x="26" y="53"/>
              </a:cxn>
              <a:cxn ang="0">
                <a:pos x="22" y="52"/>
              </a:cxn>
              <a:cxn ang="0">
                <a:pos x="15" y="48"/>
              </a:cxn>
              <a:cxn ang="0">
                <a:pos x="7" y="45"/>
              </a:cxn>
              <a:cxn ang="0">
                <a:pos x="4" y="37"/>
              </a:cxn>
              <a:cxn ang="0">
                <a:pos x="2" y="29"/>
              </a:cxn>
              <a:cxn ang="0">
                <a:pos x="4" y="16"/>
              </a:cxn>
              <a:cxn ang="0">
                <a:pos x="9" y="7"/>
              </a:cxn>
              <a:cxn ang="0">
                <a:pos x="17" y="2"/>
              </a:cxn>
              <a:cxn ang="0">
                <a:pos x="28" y="0"/>
              </a:cxn>
              <a:cxn ang="0">
                <a:pos x="35" y="2"/>
              </a:cxn>
              <a:cxn ang="0">
                <a:pos x="43" y="7"/>
              </a:cxn>
              <a:cxn ang="0">
                <a:pos x="46" y="14"/>
              </a:cxn>
              <a:cxn ang="0">
                <a:pos x="48" y="27"/>
              </a:cxn>
            </a:cxnLst>
            <a:rect l="0" t="0" r="r" b="b"/>
            <a:pathLst>
              <a:path w="50" h="89">
                <a:moveTo>
                  <a:pt x="35" y="27"/>
                </a:moveTo>
                <a:lnTo>
                  <a:pt x="35" y="23"/>
                </a:lnTo>
                <a:lnTo>
                  <a:pt x="35" y="21"/>
                </a:lnTo>
                <a:lnTo>
                  <a:pt x="33" y="18"/>
                </a:lnTo>
                <a:lnTo>
                  <a:pt x="33" y="16"/>
                </a:lnTo>
                <a:lnTo>
                  <a:pt x="31" y="16"/>
                </a:lnTo>
                <a:lnTo>
                  <a:pt x="30" y="14"/>
                </a:lnTo>
                <a:lnTo>
                  <a:pt x="28" y="14"/>
                </a:lnTo>
                <a:lnTo>
                  <a:pt x="26" y="14"/>
                </a:lnTo>
                <a:lnTo>
                  <a:pt x="24" y="14"/>
                </a:lnTo>
                <a:lnTo>
                  <a:pt x="22" y="14"/>
                </a:lnTo>
                <a:lnTo>
                  <a:pt x="20" y="14"/>
                </a:lnTo>
                <a:lnTo>
                  <a:pt x="19" y="16"/>
                </a:lnTo>
                <a:lnTo>
                  <a:pt x="17" y="18"/>
                </a:lnTo>
                <a:lnTo>
                  <a:pt x="17" y="20"/>
                </a:lnTo>
                <a:lnTo>
                  <a:pt x="15" y="21"/>
                </a:lnTo>
                <a:lnTo>
                  <a:pt x="15" y="25"/>
                </a:lnTo>
                <a:lnTo>
                  <a:pt x="15" y="27"/>
                </a:lnTo>
                <a:lnTo>
                  <a:pt x="17" y="30"/>
                </a:lnTo>
                <a:lnTo>
                  <a:pt x="17" y="32"/>
                </a:lnTo>
                <a:lnTo>
                  <a:pt x="19" y="34"/>
                </a:lnTo>
                <a:lnTo>
                  <a:pt x="20" y="34"/>
                </a:lnTo>
                <a:lnTo>
                  <a:pt x="22" y="36"/>
                </a:lnTo>
                <a:lnTo>
                  <a:pt x="24" y="36"/>
                </a:lnTo>
                <a:lnTo>
                  <a:pt x="26" y="36"/>
                </a:lnTo>
                <a:lnTo>
                  <a:pt x="30" y="37"/>
                </a:lnTo>
                <a:lnTo>
                  <a:pt x="35" y="39"/>
                </a:lnTo>
                <a:lnTo>
                  <a:pt x="39" y="41"/>
                </a:lnTo>
                <a:lnTo>
                  <a:pt x="43" y="43"/>
                </a:lnTo>
                <a:lnTo>
                  <a:pt x="44" y="46"/>
                </a:lnTo>
                <a:lnTo>
                  <a:pt x="48" y="50"/>
                </a:lnTo>
                <a:lnTo>
                  <a:pt x="50" y="55"/>
                </a:lnTo>
                <a:lnTo>
                  <a:pt x="50" y="61"/>
                </a:lnTo>
                <a:lnTo>
                  <a:pt x="50" y="68"/>
                </a:lnTo>
                <a:lnTo>
                  <a:pt x="48" y="73"/>
                </a:lnTo>
                <a:lnTo>
                  <a:pt x="44" y="78"/>
                </a:lnTo>
                <a:lnTo>
                  <a:pt x="41" y="82"/>
                </a:lnTo>
                <a:lnTo>
                  <a:pt x="37" y="85"/>
                </a:lnTo>
                <a:lnTo>
                  <a:pt x="33" y="87"/>
                </a:lnTo>
                <a:lnTo>
                  <a:pt x="28" y="87"/>
                </a:lnTo>
                <a:lnTo>
                  <a:pt x="24" y="89"/>
                </a:lnTo>
                <a:lnTo>
                  <a:pt x="19" y="87"/>
                </a:lnTo>
                <a:lnTo>
                  <a:pt x="13" y="87"/>
                </a:lnTo>
                <a:lnTo>
                  <a:pt x="9" y="85"/>
                </a:lnTo>
                <a:lnTo>
                  <a:pt x="6" y="82"/>
                </a:lnTo>
                <a:lnTo>
                  <a:pt x="4" y="78"/>
                </a:lnTo>
                <a:lnTo>
                  <a:pt x="2" y="73"/>
                </a:lnTo>
                <a:lnTo>
                  <a:pt x="0" y="68"/>
                </a:lnTo>
                <a:lnTo>
                  <a:pt x="0" y="59"/>
                </a:lnTo>
                <a:lnTo>
                  <a:pt x="13" y="59"/>
                </a:lnTo>
                <a:lnTo>
                  <a:pt x="13" y="62"/>
                </a:lnTo>
                <a:lnTo>
                  <a:pt x="13" y="66"/>
                </a:lnTo>
                <a:lnTo>
                  <a:pt x="15" y="69"/>
                </a:lnTo>
                <a:lnTo>
                  <a:pt x="15" y="71"/>
                </a:lnTo>
                <a:lnTo>
                  <a:pt x="17" y="73"/>
                </a:lnTo>
                <a:lnTo>
                  <a:pt x="19" y="75"/>
                </a:lnTo>
                <a:lnTo>
                  <a:pt x="20" y="75"/>
                </a:lnTo>
                <a:lnTo>
                  <a:pt x="24" y="75"/>
                </a:lnTo>
                <a:lnTo>
                  <a:pt x="26" y="75"/>
                </a:lnTo>
                <a:lnTo>
                  <a:pt x="28" y="75"/>
                </a:lnTo>
                <a:lnTo>
                  <a:pt x="30" y="75"/>
                </a:lnTo>
                <a:lnTo>
                  <a:pt x="31" y="73"/>
                </a:lnTo>
                <a:lnTo>
                  <a:pt x="33" y="71"/>
                </a:lnTo>
                <a:lnTo>
                  <a:pt x="35" y="69"/>
                </a:lnTo>
                <a:lnTo>
                  <a:pt x="35" y="68"/>
                </a:lnTo>
                <a:lnTo>
                  <a:pt x="35" y="64"/>
                </a:lnTo>
                <a:lnTo>
                  <a:pt x="35" y="61"/>
                </a:lnTo>
                <a:lnTo>
                  <a:pt x="35" y="59"/>
                </a:lnTo>
                <a:lnTo>
                  <a:pt x="33" y="57"/>
                </a:lnTo>
                <a:lnTo>
                  <a:pt x="31" y="55"/>
                </a:lnTo>
                <a:lnTo>
                  <a:pt x="28" y="53"/>
                </a:lnTo>
                <a:lnTo>
                  <a:pt x="26" y="53"/>
                </a:lnTo>
                <a:lnTo>
                  <a:pt x="24" y="52"/>
                </a:lnTo>
                <a:lnTo>
                  <a:pt x="22" y="52"/>
                </a:lnTo>
                <a:lnTo>
                  <a:pt x="19" y="50"/>
                </a:lnTo>
                <a:lnTo>
                  <a:pt x="15" y="48"/>
                </a:lnTo>
                <a:lnTo>
                  <a:pt x="11" y="46"/>
                </a:lnTo>
                <a:lnTo>
                  <a:pt x="7" y="45"/>
                </a:lnTo>
                <a:lnTo>
                  <a:pt x="6" y="41"/>
                </a:lnTo>
                <a:lnTo>
                  <a:pt x="4" y="37"/>
                </a:lnTo>
                <a:lnTo>
                  <a:pt x="2" y="34"/>
                </a:lnTo>
                <a:lnTo>
                  <a:pt x="2" y="29"/>
                </a:lnTo>
                <a:lnTo>
                  <a:pt x="2" y="21"/>
                </a:lnTo>
                <a:lnTo>
                  <a:pt x="4" y="16"/>
                </a:lnTo>
                <a:lnTo>
                  <a:pt x="6" y="11"/>
                </a:lnTo>
                <a:lnTo>
                  <a:pt x="9" y="7"/>
                </a:lnTo>
                <a:lnTo>
                  <a:pt x="13" y="4"/>
                </a:lnTo>
                <a:lnTo>
                  <a:pt x="17" y="2"/>
                </a:lnTo>
                <a:lnTo>
                  <a:pt x="22" y="0"/>
                </a:lnTo>
                <a:lnTo>
                  <a:pt x="28" y="0"/>
                </a:lnTo>
                <a:lnTo>
                  <a:pt x="31" y="0"/>
                </a:lnTo>
                <a:lnTo>
                  <a:pt x="35" y="2"/>
                </a:lnTo>
                <a:lnTo>
                  <a:pt x="39" y="4"/>
                </a:lnTo>
                <a:lnTo>
                  <a:pt x="43" y="7"/>
                </a:lnTo>
                <a:lnTo>
                  <a:pt x="44" y="11"/>
                </a:lnTo>
                <a:lnTo>
                  <a:pt x="46" y="14"/>
                </a:lnTo>
                <a:lnTo>
                  <a:pt x="48" y="20"/>
                </a:lnTo>
                <a:lnTo>
                  <a:pt x="48" y="27"/>
                </a:lnTo>
                <a:lnTo>
                  <a:pt x="35" y="27"/>
                </a:lnTo>
                <a:close/>
              </a:path>
            </a:pathLst>
          </a:cu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pic>
        <p:nvPicPr>
          <p:cNvPr id="3" name="Picture 51" descr="analog"/>
          <p:cNvPicPr>
            <a:picLocks noChangeAspect="1" noChangeArrowheads="1"/>
          </p:cNvPicPr>
          <p:nvPr userDrawn="1"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0" y="0"/>
            <a:ext cx="1654175" cy="1455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Picture 52" descr="SlidesLogoBar"/>
          <p:cNvPicPr>
            <a:picLocks noChangeAspect="1" noChangeArrowheads="1"/>
          </p:cNvPicPr>
          <p:nvPr userDrawn="1"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0" y="6327775"/>
            <a:ext cx="9144000" cy="530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CC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CC0000"/>
          </a:solidFill>
          <a:latin typeface="Tahoma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CC0000"/>
          </a:solidFill>
          <a:latin typeface="Tahoma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CC0000"/>
          </a:solidFill>
          <a:latin typeface="Tahoma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CC0000"/>
          </a:solidFill>
          <a:latin typeface="Tahoma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200" b="1">
          <a:solidFill>
            <a:srgbClr val="CC0000"/>
          </a:solidFill>
          <a:latin typeface="Tahoma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200" b="1">
          <a:solidFill>
            <a:srgbClr val="CC0000"/>
          </a:solidFill>
          <a:latin typeface="Tahoma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200" b="1">
          <a:solidFill>
            <a:srgbClr val="CC0000"/>
          </a:solidFill>
          <a:latin typeface="Tahoma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200" b="1">
          <a:solidFill>
            <a:srgbClr val="CC0000"/>
          </a:solidFill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cid:image010.jpg@01D0028A.12BF6560" TargetMode="Externa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emf"/><Relationship Id="rId4" Type="http://schemas.openxmlformats.org/officeDocument/2006/relationships/image" Target="../media/image4.e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cid:image021.jpg@01D0028A.12BF6560" TargetMode="External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emf"/><Relationship Id="rId4" Type="http://schemas.openxmlformats.org/officeDocument/2006/relationships/image" Target="../media/image7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1371600"/>
            <a:ext cx="9144000" cy="2514600"/>
          </a:xfrm>
        </p:spPr>
        <p:txBody>
          <a:bodyPr/>
          <a:lstStyle/>
          <a:p>
            <a:r>
              <a:rPr lang="en-US" altLang="ko-KR" sz="3600" dirty="0" smtClean="0">
                <a:solidFill>
                  <a:schemeClr val="tx1"/>
                </a:solidFill>
                <a:ea typeface="굴림" pitchFamily="50" charset="-127"/>
              </a:rPr>
              <a:t>DS90UB913_4</a:t>
            </a:r>
            <a:br>
              <a:rPr lang="en-US" altLang="ko-KR" sz="3600" dirty="0" smtClean="0">
                <a:solidFill>
                  <a:schemeClr val="tx1"/>
                </a:solidFill>
                <a:ea typeface="굴림" pitchFamily="50" charset="-127"/>
              </a:rPr>
            </a:br>
            <a:r>
              <a:rPr lang="en-US" altLang="ko-KR" sz="2800" dirty="0" smtClean="0">
                <a:solidFill>
                  <a:schemeClr val="tx1"/>
                </a:solidFill>
                <a:ea typeface="굴림" charset="-127"/>
              </a:rPr>
              <a:t>FPD-Link </a:t>
            </a:r>
            <a:r>
              <a:rPr lang="en-US" altLang="ko-KR" sz="2800" dirty="0">
                <a:solidFill>
                  <a:schemeClr val="tx1"/>
                </a:solidFill>
                <a:ea typeface="굴림" charset="-127"/>
              </a:rPr>
              <a:t>III </a:t>
            </a:r>
            <a:r>
              <a:rPr lang="en-US" altLang="ko-KR" sz="2800" dirty="0" err="1">
                <a:solidFill>
                  <a:schemeClr val="tx1"/>
                </a:solidFill>
                <a:ea typeface="굴림" charset="-127"/>
              </a:rPr>
              <a:t>Serializer</a:t>
            </a:r>
            <a:r>
              <a:rPr lang="en-US" altLang="ko-KR" sz="2800" dirty="0">
                <a:solidFill>
                  <a:schemeClr val="tx1"/>
                </a:solidFill>
                <a:ea typeface="굴림" charset="-127"/>
              </a:rPr>
              <a:t>/</a:t>
            </a:r>
            <a:r>
              <a:rPr lang="en-US" altLang="ko-KR" sz="2800" dirty="0" err="1">
                <a:solidFill>
                  <a:schemeClr val="tx1"/>
                </a:solidFill>
                <a:ea typeface="굴림" charset="-127"/>
              </a:rPr>
              <a:t>Deserializer</a:t>
            </a:r>
            <a:r>
              <a:rPr lang="en-US" altLang="ko-KR" sz="2800" dirty="0">
                <a:solidFill>
                  <a:schemeClr val="tx1"/>
                </a:solidFill>
                <a:ea typeface="굴림" charset="-127"/>
              </a:rPr>
              <a:t> </a:t>
            </a:r>
            <a:r>
              <a:rPr lang="en-US" altLang="ko-KR" sz="2800" dirty="0" smtClean="0">
                <a:solidFill>
                  <a:schemeClr val="tx1"/>
                </a:solidFill>
                <a:ea typeface="굴림" charset="-127"/>
              </a:rPr>
              <a:t/>
            </a:r>
            <a:br>
              <a:rPr lang="en-US" altLang="ko-KR" sz="2800" dirty="0" smtClean="0">
                <a:solidFill>
                  <a:schemeClr val="tx1"/>
                </a:solidFill>
                <a:ea typeface="굴림" charset="-127"/>
              </a:rPr>
            </a:br>
            <a:r>
              <a:rPr lang="en-US" altLang="ko-KR" sz="2800" dirty="0" smtClean="0">
                <a:solidFill>
                  <a:schemeClr val="tx1"/>
                </a:solidFill>
                <a:ea typeface="굴림" charset="-127"/>
              </a:rPr>
              <a:t/>
            </a:r>
            <a:br>
              <a:rPr lang="en-US" altLang="ko-KR" sz="2800" dirty="0" smtClean="0">
                <a:solidFill>
                  <a:schemeClr val="tx1"/>
                </a:solidFill>
                <a:ea typeface="굴림" charset="-127"/>
              </a:rPr>
            </a:br>
            <a:endParaRPr lang="ko-KR" altLang="en-US" sz="3600" dirty="0" smtClean="0">
              <a:solidFill>
                <a:schemeClr val="tx1"/>
              </a:solidFill>
              <a:ea typeface="굴림" pitchFamily="50" charset="-127"/>
            </a:endParaRPr>
          </a:p>
        </p:txBody>
      </p:sp>
      <p:sp>
        <p:nvSpPr>
          <p:cNvPr id="5" name="부제목 4"/>
          <p:cNvSpPr>
            <a:spLocks noGrp="1"/>
          </p:cNvSpPr>
          <p:nvPr>
            <p:ph type="subTitle" idx="1"/>
          </p:nvPr>
        </p:nvSpPr>
        <p:spPr>
          <a:xfrm>
            <a:off x="1371600" y="4876800"/>
            <a:ext cx="6400800" cy="762000"/>
          </a:xfrm>
        </p:spPr>
        <p:txBody>
          <a:bodyPr anchor="ctr" anchorCtr="0"/>
          <a:lstStyle/>
          <a:p>
            <a:r>
              <a:rPr lang="en-US" altLang="ko-KR" sz="2000" dirty="0" smtClean="0"/>
              <a:t>Nov/21, 2014</a:t>
            </a:r>
            <a:endParaRPr lang="ko-KR" alt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1447800" y="76200"/>
            <a:ext cx="7162800" cy="838200"/>
          </a:xfrm>
        </p:spPr>
        <p:txBody>
          <a:bodyPr/>
          <a:lstStyle/>
          <a:p>
            <a:r>
              <a:rPr lang="en-US" altLang="ko-KR" dirty="0" smtClean="0">
                <a:ea typeface="굴림" pitchFamily="50" charset="-127"/>
              </a:rPr>
              <a:t>DS90UB913_4</a:t>
            </a:r>
          </a:p>
        </p:txBody>
      </p:sp>
      <p:sp>
        <p:nvSpPr>
          <p:cNvPr id="11268" name="Text Box 4"/>
          <p:cNvSpPr txBox="1">
            <a:spLocks noChangeArrowheads="1"/>
          </p:cNvSpPr>
          <p:nvPr/>
        </p:nvSpPr>
        <p:spPr bwMode="auto">
          <a:xfrm>
            <a:off x="206540" y="1663987"/>
            <a:ext cx="8273717" cy="3293209"/>
          </a:xfrm>
          <a:prstGeom prst="rect">
            <a:avLst/>
          </a:prstGeom>
          <a:noFill/>
          <a:ln w="317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 defTabSz="685800" eaLnBrk="0" hangingPunct="0">
              <a:buFont typeface="Wingdings" pitchFamily="2" charset="2"/>
              <a:buChar char="Ø"/>
            </a:pPr>
            <a:r>
              <a:rPr lang="en-US" altLang="ko-KR" sz="1600" dirty="0" smtClean="0">
                <a:ea typeface="굴림" pitchFamily="50" charset="-127"/>
                <a:cs typeface="Arial" charset="0"/>
              </a:rPr>
              <a:t>part</a:t>
            </a:r>
            <a:r>
              <a:rPr lang="ko-KR" altLang="en-US" sz="1600" dirty="0" smtClean="0">
                <a:ea typeface="굴림" pitchFamily="50" charset="-127"/>
                <a:cs typeface="Arial" charset="0"/>
              </a:rPr>
              <a:t> </a:t>
            </a:r>
            <a:r>
              <a:rPr lang="en-US" altLang="ko-KR" sz="1600" dirty="0" smtClean="0">
                <a:ea typeface="굴림" pitchFamily="50" charset="-127"/>
                <a:cs typeface="Arial" charset="0"/>
              </a:rPr>
              <a:t>: DS90UB913QSQ&amp;914QSQ</a:t>
            </a:r>
            <a:endParaRPr lang="en-US" altLang="ko-KR" sz="1600" dirty="0">
              <a:ea typeface="굴림" pitchFamily="50" charset="-127"/>
              <a:cs typeface="Arial" charset="0"/>
            </a:endParaRPr>
          </a:p>
          <a:p>
            <a:pPr marL="285750" indent="-285750" defTabSz="685800" eaLnBrk="0" hangingPunct="0">
              <a:buFont typeface="Wingdings" pitchFamily="2" charset="2"/>
              <a:buChar char="Ø"/>
            </a:pPr>
            <a:r>
              <a:rPr lang="en-US" altLang="ko-KR" sz="1600" dirty="0" smtClean="0">
                <a:ea typeface="굴림" pitchFamily="50" charset="-127"/>
                <a:cs typeface="Arial" charset="0"/>
              </a:rPr>
              <a:t>Description : Full-HD(</a:t>
            </a:r>
            <a:r>
              <a:rPr lang="en-US" altLang="ko-KR" sz="1600" dirty="0" err="1" smtClean="0">
                <a:ea typeface="굴림" pitchFamily="50" charset="-127"/>
                <a:cs typeface="Arial" charset="0"/>
              </a:rPr>
              <a:t>frony</a:t>
            </a:r>
            <a:r>
              <a:rPr lang="en-US" altLang="ko-KR" sz="1600" dirty="0" smtClean="0">
                <a:ea typeface="굴림" pitchFamily="50" charset="-127"/>
                <a:cs typeface="Arial" charset="0"/>
              </a:rPr>
              <a:t>) &amp; HD(rear), </a:t>
            </a:r>
            <a:r>
              <a:rPr lang="en-US" altLang="ko-KR" sz="1600" dirty="0" err="1" smtClean="0">
                <a:ea typeface="굴림" pitchFamily="50" charset="-127"/>
                <a:cs typeface="Arial" charset="0"/>
              </a:rPr>
              <a:t>Blackbox</a:t>
            </a:r>
            <a:r>
              <a:rPr lang="en-US" altLang="ko-KR" sz="1600" dirty="0" smtClean="0">
                <a:ea typeface="굴림" pitchFamily="50" charset="-127"/>
                <a:cs typeface="Arial" charset="0"/>
              </a:rPr>
              <a:t> for CAR</a:t>
            </a:r>
          </a:p>
          <a:p>
            <a:pPr defTabSz="685800" eaLnBrk="0" hangingPunct="0"/>
            <a:r>
              <a:rPr lang="en-US" altLang="ko-KR" sz="1600" dirty="0" smtClean="0">
                <a:ea typeface="굴림" pitchFamily="50" charset="-127"/>
                <a:cs typeface="Arial" charset="0"/>
              </a:rPr>
              <a:t>Sensor </a:t>
            </a:r>
            <a:r>
              <a:rPr lang="en-US" altLang="ko-KR" sz="1600" dirty="0">
                <a:ea typeface="굴림" pitchFamily="50" charset="-127"/>
                <a:cs typeface="Arial" charset="0"/>
              </a:rPr>
              <a:t>: </a:t>
            </a:r>
            <a:r>
              <a:rPr lang="en-US" altLang="ko-KR" sz="1600" dirty="0" smtClean="0">
                <a:ea typeface="굴림" pitchFamily="50" charset="-127"/>
                <a:cs typeface="Arial" charset="0"/>
              </a:rPr>
              <a:t>IMX122LQ2 </a:t>
            </a:r>
            <a:r>
              <a:rPr lang="en-US" altLang="ko-KR" sz="1600" dirty="0" smtClean="0">
                <a:ea typeface="굴림" pitchFamily="50" charset="-127"/>
                <a:cs typeface="Arial" charset="0"/>
              </a:rPr>
              <a:t> (Front</a:t>
            </a:r>
            <a:r>
              <a:rPr lang="en-US" altLang="ko-KR" sz="1600" dirty="0" smtClean="0">
                <a:ea typeface="굴림" pitchFamily="50" charset="-127"/>
                <a:cs typeface="Arial" charset="0"/>
              </a:rPr>
              <a:t>)</a:t>
            </a:r>
          </a:p>
          <a:p>
            <a:pPr defTabSz="685800" eaLnBrk="0" hangingPunct="0"/>
            <a:r>
              <a:rPr lang="en-US" altLang="ko-KR" sz="1600" dirty="0" smtClean="0">
                <a:ea typeface="굴림" pitchFamily="50" charset="-127"/>
                <a:cs typeface="Arial" charset="0"/>
              </a:rPr>
              <a:t>SER</a:t>
            </a:r>
            <a:r>
              <a:rPr lang="ko-KR" altLang="en-US" sz="1600" dirty="0" smtClean="0">
                <a:ea typeface="굴림" pitchFamily="50" charset="-127"/>
                <a:cs typeface="Arial" charset="0"/>
              </a:rPr>
              <a:t> </a:t>
            </a:r>
            <a:r>
              <a:rPr lang="en-US" altLang="ko-KR" sz="1600" dirty="0" smtClean="0">
                <a:ea typeface="굴림" pitchFamily="50" charset="-127"/>
                <a:cs typeface="Arial" charset="0"/>
              </a:rPr>
              <a:t>: DS90UB913, </a:t>
            </a:r>
          </a:p>
          <a:p>
            <a:pPr defTabSz="685800" eaLnBrk="0" hangingPunct="0"/>
            <a:r>
              <a:rPr lang="en-US" altLang="ko-KR" sz="1600" dirty="0" smtClean="0">
                <a:ea typeface="굴림" pitchFamily="50" charset="-127"/>
                <a:cs typeface="Arial" charset="0"/>
              </a:rPr>
              <a:t>DES : DS90UB914,</a:t>
            </a:r>
          </a:p>
          <a:p>
            <a:pPr defTabSz="685800" eaLnBrk="0" hangingPunct="0"/>
            <a:r>
              <a:rPr lang="en-US" altLang="ko-KR" sz="1600" dirty="0">
                <a:ea typeface="굴림" pitchFamily="50" charset="-127"/>
                <a:cs typeface="Arial" charset="0"/>
              </a:rPr>
              <a:t>ISP : </a:t>
            </a:r>
            <a:r>
              <a:rPr lang="en-US" altLang="ko-KR" sz="1600" dirty="0" smtClean="0">
                <a:ea typeface="굴림" pitchFamily="50" charset="-127"/>
                <a:cs typeface="Arial" charset="0"/>
              </a:rPr>
              <a:t>MV9351 </a:t>
            </a:r>
          </a:p>
          <a:p>
            <a:pPr defTabSz="685800" eaLnBrk="0" hangingPunct="0"/>
            <a:r>
              <a:rPr lang="en-US" altLang="ko-KR" sz="1600" dirty="0">
                <a:ea typeface="굴림" pitchFamily="50" charset="-127"/>
                <a:cs typeface="Arial" charset="0"/>
              </a:rPr>
              <a:t>AP : </a:t>
            </a:r>
            <a:r>
              <a:rPr lang="en-US" altLang="ko-KR" sz="1600" dirty="0" smtClean="0">
                <a:ea typeface="굴림" pitchFamily="50" charset="-127"/>
                <a:cs typeface="Arial" charset="0"/>
              </a:rPr>
              <a:t>CLM972x </a:t>
            </a:r>
          </a:p>
          <a:p>
            <a:pPr defTabSz="685800" eaLnBrk="0" hangingPunct="0"/>
            <a:r>
              <a:rPr lang="en-US" altLang="ko-KR" sz="1600" dirty="0" smtClean="0">
                <a:ea typeface="굴림" pitchFamily="50" charset="-127"/>
                <a:cs typeface="Arial" charset="0"/>
              </a:rPr>
              <a:t>Sensor : ?? (</a:t>
            </a:r>
            <a:r>
              <a:rPr lang="en-US" altLang="ko-KR" sz="1600" dirty="0" err="1" smtClean="0">
                <a:ea typeface="굴림" pitchFamily="50" charset="-127"/>
                <a:cs typeface="Arial" charset="0"/>
              </a:rPr>
              <a:t>ZeeAnn</a:t>
            </a:r>
            <a:r>
              <a:rPr lang="en-US" altLang="ko-KR" sz="1600" dirty="0" smtClean="0">
                <a:ea typeface="굴림" pitchFamily="50" charset="-127"/>
                <a:cs typeface="Arial" charset="0"/>
              </a:rPr>
              <a:t>) </a:t>
            </a:r>
            <a:r>
              <a:rPr lang="en-US" altLang="ko-KR" sz="1600" dirty="0" smtClean="0">
                <a:ea typeface="굴림" pitchFamily="50" charset="-127"/>
                <a:cs typeface="Arial" charset="0"/>
              </a:rPr>
              <a:t>(Rear</a:t>
            </a:r>
            <a:r>
              <a:rPr lang="en-US" altLang="ko-KR" sz="1600" dirty="0" smtClean="0">
                <a:ea typeface="굴림" pitchFamily="50" charset="-127"/>
                <a:cs typeface="Arial" charset="0"/>
              </a:rPr>
              <a:t>)</a:t>
            </a:r>
            <a:endParaRPr lang="en-US" altLang="ko-KR" sz="1600" dirty="0">
              <a:ea typeface="굴림" pitchFamily="50" charset="-127"/>
              <a:cs typeface="Arial" charset="0"/>
            </a:endParaRPr>
          </a:p>
          <a:p>
            <a:pPr marL="285750" indent="-285750" defTabSz="685800" eaLnBrk="0" hangingPunct="0">
              <a:buFont typeface="Wingdings" pitchFamily="2" charset="2"/>
              <a:buChar char="Ø"/>
            </a:pPr>
            <a:r>
              <a:rPr lang="en-US" altLang="ko-KR" sz="1600" dirty="0" smtClean="0">
                <a:ea typeface="굴림" pitchFamily="50" charset="-127"/>
                <a:cs typeface="Arial" charset="0"/>
              </a:rPr>
              <a:t>Problem : </a:t>
            </a:r>
          </a:p>
          <a:p>
            <a:pPr marL="342900" indent="-342900" defTabSz="685800" eaLnBrk="0" hangingPunct="0">
              <a:buAutoNum type="arabicPeriod"/>
            </a:pPr>
            <a:r>
              <a:rPr lang="en-US" altLang="ko-KR" sz="1600" dirty="0" smtClean="0">
                <a:ea typeface="굴림" pitchFamily="50" charset="-127"/>
                <a:cs typeface="Arial" charset="0"/>
              </a:rPr>
              <a:t>Occurred DES, LOCK is low. (4page) </a:t>
            </a:r>
          </a:p>
          <a:p>
            <a:pPr defTabSz="685800" eaLnBrk="0" hangingPunct="0"/>
            <a:r>
              <a:rPr lang="en-US" altLang="ko-KR" sz="1600" dirty="0" smtClean="0">
                <a:ea typeface="굴림" pitchFamily="50" charset="-127"/>
                <a:cs typeface="Arial" charset="0"/>
              </a:rPr>
              <a:t>DES-&gt; SER-&gt;</a:t>
            </a:r>
            <a:r>
              <a:rPr lang="en-US" altLang="ko-KR" sz="1600" dirty="0" err="1" smtClean="0">
                <a:ea typeface="굴림" pitchFamily="50" charset="-127"/>
                <a:cs typeface="Arial" charset="0"/>
              </a:rPr>
              <a:t>Sensor,initial</a:t>
            </a:r>
            <a:r>
              <a:rPr lang="en-US" altLang="ko-KR" sz="1600" dirty="0" smtClean="0">
                <a:ea typeface="굴림" pitchFamily="50" charset="-127"/>
                <a:cs typeface="Arial" charset="0"/>
              </a:rPr>
              <a:t> and </a:t>
            </a:r>
            <a:r>
              <a:rPr lang="en-US" altLang="ko-KR" sz="1600" dirty="0" err="1" smtClean="0">
                <a:ea typeface="굴림" pitchFamily="50" charset="-127"/>
                <a:cs typeface="Arial" charset="0"/>
              </a:rPr>
              <a:t>Seneor,PLCK</a:t>
            </a:r>
            <a:r>
              <a:rPr lang="en-US" altLang="ko-KR" sz="1600" dirty="0" smtClean="0">
                <a:ea typeface="굴림" pitchFamily="50" charset="-127"/>
                <a:cs typeface="Arial" charset="0"/>
              </a:rPr>
              <a:t> out and then DES, Lock is Low.</a:t>
            </a:r>
          </a:p>
          <a:p>
            <a:pPr defTabSz="685800" eaLnBrk="0" hangingPunct="0"/>
            <a:r>
              <a:rPr lang="en-US" altLang="ko-KR" sz="1600" dirty="0" smtClean="0">
                <a:ea typeface="굴림" pitchFamily="50" charset="-127"/>
                <a:cs typeface="Arial" charset="0"/>
              </a:rPr>
              <a:t>2. ISP(MV9351)_I2C_SCL is Low. (5page)</a:t>
            </a:r>
          </a:p>
          <a:p>
            <a:pPr marL="623888" lvl="1" indent="-166688" defTabSz="685800" eaLnBrk="0" hangingPunct="0"/>
            <a:endParaRPr lang="en-US" altLang="ko-KR" sz="1600" dirty="0">
              <a:ea typeface="굴림" pitchFamily="50" charset="-127"/>
              <a:cs typeface="Arial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80999" y="1079212"/>
            <a:ext cx="3962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685800" eaLnBrk="0" hangingPunct="0"/>
            <a:r>
              <a:rPr lang="en-US" altLang="ko-KR" i="1" kern="10" dirty="0">
                <a:ln w="9525">
                  <a:noFill/>
                  <a:round/>
                  <a:headEnd/>
                  <a:tailEnd/>
                </a:ln>
                <a:gradFill rotWithShape="1">
                  <a:gsLst>
                    <a:gs pos="0">
                      <a:srgbClr val="000000"/>
                    </a:gs>
                    <a:gs pos="50000">
                      <a:srgbClr val="3333CC"/>
                    </a:gs>
                    <a:gs pos="100000">
                      <a:srgbClr val="000000"/>
                    </a:gs>
                  </a:gsLst>
                  <a:lin ang="5400000" scaled="1"/>
                </a:gradFill>
                <a:latin typeface="+mn-ea"/>
              </a:rPr>
              <a:t>Customer  Issue</a:t>
            </a:r>
          </a:p>
        </p:txBody>
      </p:sp>
      <p:sp>
        <p:nvSpPr>
          <p:cNvPr id="2" name="슬라이드 번호 개체 틀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D3F88D0-E0D9-4F75-B62C-6D7E06A3A09E}" type="slidenum">
              <a:rPr lang="ko-KR" altLang="en-US" smtClean="0"/>
              <a:pPr>
                <a:defRPr/>
              </a:pPr>
              <a:t>2</a:t>
            </a:fld>
            <a:endParaRPr lang="en-US" altLang="ko-K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Customer Block</a:t>
            </a:r>
            <a:endParaRPr lang="ko-KR" altLang="en-US" dirty="0"/>
          </a:p>
        </p:txBody>
      </p:sp>
      <p:sp>
        <p:nvSpPr>
          <p:cNvPr id="3" name="슬라이드 번호 개체 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D3F88D0-E0D9-4F75-B62C-6D7E06A3A09E}" type="slidenum">
              <a:rPr lang="ko-KR" altLang="en-US" smtClean="0"/>
              <a:pPr>
                <a:defRPr/>
              </a:pPr>
              <a:t>3</a:t>
            </a:fld>
            <a:endParaRPr lang="en-US" altLang="ko-KR"/>
          </a:p>
        </p:txBody>
      </p:sp>
      <p:sp>
        <p:nvSpPr>
          <p:cNvPr id="5" name="모서리가 둥근 직사각형 4"/>
          <p:cNvSpPr/>
          <p:nvPr/>
        </p:nvSpPr>
        <p:spPr>
          <a:xfrm>
            <a:off x="374798" y="1648046"/>
            <a:ext cx="1143000" cy="914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400" dirty="0" smtClean="0">
                <a:solidFill>
                  <a:schemeClr val="tx1"/>
                </a:solidFill>
              </a:rPr>
              <a:t>SENSOR</a:t>
            </a:r>
          </a:p>
          <a:p>
            <a:pPr algn="ctr"/>
            <a:r>
              <a:rPr lang="en-US" altLang="ko-KR" sz="1200" dirty="0" smtClean="0">
                <a:solidFill>
                  <a:schemeClr val="tx1"/>
                </a:solidFill>
              </a:rPr>
              <a:t>(</a:t>
            </a:r>
            <a:r>
              <a:rPr lang="en-US" altLang="ko-KR" sz="1200" dirty="0" smtClean="0">
                <a:solidFill>
                  <a:schemeClr val="tx1"/>
                </a:solidFill>
                <a:ea typeface="굴림" pitchFamily="50" charset="-127"/>
                <a:cs typeface="Arial" charset="0"/>
              </a:rPr>
              <a:t>IMX122LQ2)</a:t>
            </a:r>
            <a:endParaRPr lang="ko-KR" altLang="en-US" sz="1200" dirty="0">
              <a:solidFill>
                <a:schemeClr val="tx1"/>
              </a:solidFill>
            </a:endParaRPr>
          </a:p>
        </p:txBody>
      </p:sp>
      <p:sp>
        <p:nvSpPr>
          <p:cNvPr id="11" name="모서리가 둥근 직사각형 10"/>
          <p:cNvSpPr/>
          <p:nvPr/>
        </p:nvSpPr>
        <p:spPr>
          <a:xfrm>
            <a:off x="1905000" y="1676400"/>
            <a:ext cx="1143000" cy="914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400" dirty="0" smtClean="0">
                <a:solidFill>
                  <a:schemeClr val="tx1"/>
                </a:solidFill>
              </a:rPr>
              <a:t>SER</a:t>
            </a:r>
          </a:p>
          <a:p>
            <a:pPr algn="ctr"/>
            <a:r>
              <a:rPr lang="en-US" altLang="ko-KR" sz="1400" dirty="0" smtClean="0">
                <a:solidFill>
                  <a:schemeClr val="tx1"/>
                </a:solidFill>
              </a:rPr>
              <a:t>(UB913)</a:t>
            </a:r>
            <a:endParaRPr lang="ko-KR" altLang="en-US" sz="1400" dirty="0">
              <a:solidFill>
                <a:schemeClr val="tx1"/>
              </a:solidFill>
            </a:endParaRPr>
          </a:p>
        </p:txBody>
      </p:sp>
      <p:sp>
        <p:nvSpPr>
          <p:cNvPr id="12" name="모서리가 둥근 직사각형 11"/>
          <p:cNvSpPr/>
          <p:nvPr/>
        </p:nvSpPr>
        <p:spPr>
          <a:xfrm>
            <a:off x="4114800" y="1676400"/>
            <a:ext cx="1143000" cy="914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400" dirty="0" smtClean="0">
                <a:solidFill>
                  <a:schemeClr val="tx1"/>
                </a:solidFill>
              </a:rPr>
              <a:t>DES</a:t>
            </a:r>
          </a:p>
          <a:p>
            <a:pPr algn="ctr"/>
            <a:r>
              <a:rPr lang="en-US" altLang="ko-KR" sz="1400" dirty="0" smtClean="0">
                <a:solidFill>
                  <a:schemeClr val="tx1"/>
                </a:solidFill>
              </a:rPr>
              <a:t>(UB914)</a:t>
            </a:r>
            <a:endParaRPr lang="ko-KR" altLang="en-US" sz="1400" dirty="0">
              <a:solidFill>
                <a:schemeClr val="tx1"/>
              </a:solidFill>
            </a:endParaRPr>
          </a:p>
        </p:txBody>
      </p:sp>
      <p:sp>
        <p:nvSpPr>
          <p:cNvPr id="13" name="모서리가 둥근 직사각형 12"/>
          <p:cNvSpPr/>
          <p:nvPr/>
        </p:nvSpPr>
        <p:spPr>
          <a:xfrm>
            <a:off x="5943600" y="1676400"/>
            <a:ext cx="1143000" cy="914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400" dirty="0" smtClean="0">
                <a:solidFill>
                  <a:schemeClr val="tx1"/>
                </a:solidFill>
              </a:rPr>
              <a:t>ISP</a:t>
            </a:r>
          </a:p>
          <a:p>
            <a:pPr algn="ctr"/>
            <a:r>
              <a:rPr lang="en-US" altLang="ko-KR" sz="1400" dirty="0" smtClean="0">
                <a:solidFill>
                  <a:schemeClr val="tx1"/>
                </a:solidFill>
              </a:rPr>
              <a:t>(MV9351)</a:t>
            </a:r>
            <a:endParaRPr lang="ko-KR" altLang="en-US" sz="1400" dirty="0">
              <a:solidFill>
                <a:schemeClr val="tx1"/>
              </a:solidFill>
            </a:endParaRPr>
          </a:p>
        </p:txBody>
      </p:sp>
      <p:sp>
        <p:nvSpPr>
          <p:cNvPr id="14" name="모서리가 둥근 직사각형 13"/>
          <p:cNvSpPr/>
          <p:nvPr/>
        </p:nvSpPr>
        <p:spPr>
          <a:xfrm>
            <a:off x="7543800" y="1676400"/>
            <a:ext cx="1143000" cy="914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400" dirty="0" smtClean="0">
                <a:solidFill>
                  <a:schemeClr val="tx1"/>
                </a:solidFill>
              </a:rPr>
              <a:t>AP</a:t>
            </a:r>
          </a:p>
          <a:p>
            <a:pPr algn="ctr"/>
            <a:r>
              <a:rPr lang="en-US" altLang="ko-KR" sz="1400" dirty="0" smtClean="0">
                <a:solidFill>
                  <a:schemeClr val="tx1"/>
                </a:solidFill>
                <a:ea typeface="굴림" pitchFamily="50" charset="-127"/>
                <a:cs typeface="Arial" charset="0"/>
              </a:rPr>
              <a:t>(CLM972x)</a:t>
            </a:r>
            <a:endParaRPr lang="en-US" altLang="ko-KR" sz="1400" dirty="0">
              <a:solidFill>
                <a:schemeClr val="tx1"/>
              </a:solidFill>
              <a:ea typeface="굴림" pitchFamily="50" charset="-127"/>
              <a:cs typeface="Arial" charset="0"/>
            </a:endParaRPr>
          </a:p>
          <a:p>
            <a:pPr algn="ctr"/>
            <a:endParaRPr lang="ko-KR" altLang="en-US" sz="1400" dirty="0">
              <a:solidFill>
                <a:schemeClr val="tx1"/>
              </a:solidFill>
            </a:endParaRPr>
          </a:p>
        </p:txBody>
      </p:sp>
      <p:sp>
        <p:nvSpPr>
          <p:cNvPr id="15" name="모서리가 둥근 직사각형 14"/>
          <p:cNvSpPr/>
          <p:nvPr/>
        </p:nvSpPr>
        <p:spPr>
          <a:xfrm>
            <a:off x="374798" y="3048000"/>
            <a:ext cx="1143000" cy="914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400" dirty="0" smtClean="0">
                <a:solidFill>
                  <a:schemeClr val="tx1"/>
                </a:solidFill>
              </a:rPr>
              <a:t>SENSOR</a:t>
            </a:r>
          </a:p>
          <a:p>
            <a:pPr algn="ctr"/>
            <a:r>
              <a:rPr lang="en-US" altLang="ko-KR" sz="1400" dirty="0" smtClean="0">
                <a:solidFill>
                  <a:schemeClr val="tx1"/>
                </a:solidFill>
              </a:rPr>
              <a:t>(</a:t>
            </a:r>
            <a:r>
              <a:rPr lang="en-US" altLang="ko-KR" sz="1400" dirty="0" err="1" smtClean="0">
                <a:solidFill>
                  <a:schemeClr val="tx1"/>
                </a:solidFill>
              </a:rPr>
              <a:t>ZeeAnn</a:t>
            </a:r>
            <a:r>
              <a:rPr lang="en-US" altLang="ko-KR" sz="1400" dirty="0" smtClean="0">
                <a:solidFill>
                  <a:schemeClr val="tx1"/>
                </a:solidFill>
              </a:rPr>
              <a:t>)</a:t>
            </a:r>
            <a:endParaRPr lang="ko-KR" altLang="en-US" sz="1400" dirty="0">
              <a:solidFill>
                <a:schemeClr val="tx1"/>
              </a:solidFill>
            </a:endParaRPr>
          </a:p>
        </p:txBody>
      </p:sp>
      <p:sp>
        <p:nvSpPr>
          <p:cNvPr id="19" name="모서리가 둥근 직사각형 18"/>
          <p:cNvSpPr/>
          <p:nvPr/>
        </p:nvSpPr>
        <p:spPr>
          <a:xfrm>
            <a:off x="1959049" y="3026735"/>
            <a:ext cx="1143000" cy="914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400" dirty="0" smtClean="0">
                <a:solidFill>
                  <a:schemeClr val="tx1"/>
                </a:solidFill>
              </a:rPr>
              <a:t>SER</a:t>
            </a:r>
          </a:p>
          <a:p>
            <a:pPr algn="ctr"/>
            <a:r>
              <a:rPr lang="en-US" altLang="ko-KR" sz="1400" dirty="0" smtClean="0">
                <a:solidFill>
                  <a:schemeClr val="tx1"/>
                </a:solidFill>
              </a:rPr>
              <a:t>(UB913)</a:t>
            </a:r>
            <a:endParaRPr lang="ko-KR" altLang="en-US" sz="1400" dirty="0">
              <a:solidFill>
                <a:schemeClr val="tx1"/>
              </a:solidFill>
            </a:endParaRPr>
          </a:p>
        </p:txBody>
      </p:sp>
      <p:sp>
        <p:nvSpPr>
          <p:cNvPr id="20" name="모서리가 둥근 직사각형 19"/>
          <p:cNvSpPr/>
          <p:nvPr/>
        </p:nvSpPr>
        <p:spPr>
          <a:xfrm>
            <a:off x="4146698" y="3048000"/>
            <a:ext cx="1143000" cy="914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400" dirty="0" smtClean="0">
                <a:solidFill>
                  <a:schemeClr val="tx1"/>
                </a:solidFill>
              </a:rPr>
              <a:t>DES</a:t>
            </a:r>
          </a:p>
          <a:p>
            <a:pPr algn="ctr"/>
            <a:r>
              <a:rPr lang="en-US" altLang="ko-KR" sz="1400" dirty="0" smtClean="0">
                <a:solidFill>
                  <a:schemeClr val="tx1"/>
                </a:solidFill>
              </a:rPr>
              <a:t>(UB914)</a:t>
            </a:r>
            <a:endParaRPr lang="ko-KR" altLang="en-US" sz="1400" dirty="0">
              <a:solidFill>
                <a:schemeClr val="tx1"/>
              </a:solidFill>
            </a:endParaRPr>
          </a:p>
        </p:txBody>
      </p:sp>
      <p:cxnSp>
        <p:nvCxnSpPr>
          <p:cNvPr id="21" name="직선 화살표 연결선 20"/>
          <p:cNvCxnSpPr/>
          <p:nvPr/>
        </p:nvCxnSpPr>
        <p:spPr>
          <a:xfrm>
            <a:off x="1517798" y="2117651"/>
            <a:ext cx="387202" cy="0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직선 화살표 연결선 22"/>
          <p:cNvCxnSpPr/>
          <p:nvPr/>
        </p:nvCxnSpPr>
        <p:spPr>
          <a:xfrm>
            <a:off x="1538620" y="3476846"/>
            <a:ext cx="387202" cy="0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직선 화살표 연결선 23"/>
          <p:cNvCxnSpPr/>
          <p:nvPr/>
        </p:nvCxnSpPr>
        <p:spPr>
          <a:xfrm>
            <a:off x="5410200" y="2133600"/>
            <a:ext cx="387202" cy="0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직선 화살표 연결선 24"/>
          <p:cNvCxnSpPr/>
          <p:nvPr/>
        </p:nvCxnSpPr>
        <p:spPr>
          <a:xfrm>
            <a:off x="3200400" y="3446720"/>
            <a:ext cx="838200" cy="0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직선 화살표 연결선 25"/>
          <p:cNvCxnSpPr/>
          <p:nvPr/>
        </p:nvCxnSpPr>
        <p:spPr>
          <a:xfrm>
            <a:off x="7156598" y="2117651"/>
            <a:ext cx="387202" cy="0"/>
          </a:xfrm>
          <a:prstGeom prst="straightConnector1">
            <a:avLst/>
          </a:prstGeom>
          <a:ln w="25400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직선 화살표 연결선 27"/>
          <p:cNvCxnSpPr/>
          <p:nvPr/>
        </p:nvCxnSpPr>
        <p:spPr>
          <a:xfrm>
            <a:off x="3200400" y="2105246"/>
            <a:ext cx="838200" cy="0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꺾인 연결선 28"/>
          <p:cNvCxnSpPr/>
          <p:nvPr/>
        </p:nvCxnSpPr>
        <p:spPr>
          <a:xfrm flipV="1">
            <a:off x="5410200" y="2362200"/>
            <a:ext cx="2133600" cy="1114646"/>
          </a:xfrm>
          <a:prstGeom prst="bentConnector3">
            <a:avLst>
              <a:gd name="adj1" fmla="val 86877"/>
            </a:avLst>
          </a:prstGeom>
          <a:ln w="25400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직선 화살표 연결선 32"/>
          <p:cNvCxnSpPr/>
          <p:nvPr/>
        </p:nvCxnSpPr>
        <p:spPr>
          <a:xfrm>
            <a:off x="1041105" y="2915093"/>
            <a:ext cx="1155404" cy="0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Box 33"/>
          <p:cNvSpPr txBox="1"/>
          <p:nvPr/>
        </p:nvSpPr>
        <p:spPr>
          <a:xfrm>
            <a:off x="1009207" y="2620826"/>
            <a:ext cx="12192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000" b="1" dirty="0" smtClean="0">
                <a:solidFill>
                  <a:srgbClr val="C00000"/>
                </a:solidFill>
              </a:rPr>
              <a:t>SENSOR PCLK</a:t>
            </a:r>
            <a:endParaRPr lang="ko-KR" altLang="en-US" sz="1000" b="1" dirty="0">
              <a:solidFill>
                <a:srgbClr val="C00000"/>
              </a:solidFill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4800601" y="2635988"/>
            <a:ext cx="12192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000" b="1" dirty="0" smtClean="0">
                <a:solidFill>
                  <a:srgbClr val="C00000"/>
                </a:solidFill>
              </a:rPr>
              <a:t>LOCK</a:t>
            </a:r>
            <a:endParaRPr lang="ko-KR" altLang="en-US" sz="1000" b="1" dirty="0">
              <a:solidFill>
                <a:srgbClr val="C00000"/>
              </a:solidFill>
            </a:endParaRPr>
          </a:p>
        </p:txBody>
      </p:sp>
      <p:cxnSp>
        <p:nvCxnSpPr>
          <p:cNvPr id="37" name="꺾인 연결선 36"/>
          <p:cNvCxnSpPr>
            <a:stCxn id="12" idx="2"/>
          </p:cNvCxnSpPr>
          <p:nvPr/>
        </p:nvCxnSpPr>
        <p:spPr>
          <a:xfrm rot="16200000" flipH="1">
            <a:off x="4883889" y="2393211"/>
            <a:ext cx="328723" cy="723900"/>
          </a:xfrm>
          <a:prstGeom prst="bentConnector2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TextBox 38"/>
          <p:cNvSpPr txBox="1"/>
          <p:nvPr/>
        </p:nvSpPr>
        <p:spPr>
          <a:xfrm>
            <a:off x="5797402" y="3077487"/>
            <a:ext cx="45099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000" b="1" dirty="0" smtClean="0">
                <a:solidFill>
                  <a:srgbClr val="C00000"/>
                </a:solidFill>
              </a:rPr>
              <a:t>I2C</a:t>
            </a:r>
            <a:endParaRPr lang="ko-KR" altLang="en-US" sz="1000" b="1" dirty="0">
              <a:solidFill>
                <a:srgbClr val="C00000"/>
              </a:solidFill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7086600" y="1676400"/>
            <a:ext cx="45099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000" b="1" dirty="0" smtClean="0">
                <a:solidFill>
                  <a:srgbClr val="C00000"/>
                </a:solidFill>
              </a:rPr>
              <a:t>I2C</a:t>
            </a:r>
            <a:endParaRPr lang="ko-KR" altLang="en-US" sz="10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18247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그림 12" descr="cid:image010.jpg@01D0028A.12BF6560"/>
          <p:cNvPicPr/>
          <p:nvPr/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694" y="962891"/>
            <a:ext cx="7644176" cy="480003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Sensor PCLK &amp; </a:t>
            </a:r>
            <a:r>
              <a:rPr lang="en-US" altLang="ko-KR" dirty="0" err="1" smtClean="0"/>
              <a:t>DES_Lock</a:t>
            </a:r>
            <a:r>
              <a:rPr lang="en-US" altLang="ko-KR" dirty="0" smtClean="0"/>
              <a:t> </a:t>
            </a:r>
            <a:endParaRPr lang="ko-KR" altLang="en-US" dirty="0"/>
          </a:p>
        </p:txBody>
      </p:sp>
      <p:sp>
        <p:nvSpPr>
          <p:cNvPr id="3" name="슬라이드 번호 개체 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D3F88D0-E0D9-4F75-B62C-6D7E06A3A09E}" type="slidenum">
              <a:rPr lang="ko-KR" altLang="en-US" smtClean="0"/>
              <a:pPr>
                <a:defRPr/>
              </a:pPr>
              <a:t>4</a:t>
            </a:fld>
            <a:endParaRPr lang="en-US" altLang="ko-KR"/>
          </a:p>
        </p:txBody>
      </p:sp>
      <p:sp>
        <p:nvSpPr>
          <p:cNvPr id="6" name="타원 5"/>
          <p:cNvSpPr/>
          <p:nvPr/>
        </p:nvSpPr>
        <p:spPr>
          <a:xfrm>
            <a:off x="1835784" y="4114800"/>
            <a:ext cx="1066800" cy="104342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rgbClr val="FF0000"/>
              </a:solidFill>
            </a:endParaRPr>
          </a:p>
        </p:txBody>
      </p:sp>
      <p:pic>
        <p:nvPicPr>
          <p:cNvPr id="14" name="그림 13" descr="SENSOR PCLK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677" y="2590800"/>
            <a:ext cx="2736215" cy="491490"/>
          </a:xfrm>
          <a:prstGeom prst="rect">
            <a:avLst/>
          </a:prstGeom>
          <a:noFill/>
        </p:spPr>
      </p:pic>
      <p:pic>
        <p:nvPicPr>
          <p:cNvPr id="15" name="그림 14" descr="LOCK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3869055"/>
            <a:ext cx="2736215" cy="491490"/>
          </a:xfrm>
          <a:prstGeom prst="rect">
            <a:avLst/>
          </a:prstGeom>
          <a:noFill/>
        </p:spPr>
      </p:pic>
      <p:sp>
        <p:nvSpPr>
          <p:cNvPr id="16" name="타원 15"/>
          <p:cNvSpPr/>
          <p:nvPr/>
        </p:nvSpPr>
        <p:spPr>
          <a:xfrm>
            <a:off x="3581400" y="4114800"/>
            <a:ext cx="1066800" cy="104342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05595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그림 8" descr="cid:image021.jpg@01D0028A.12BF6560"/>
          <p:cNvPicPr/>
          <p:nvPr/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981075"/>
            <a:ext cx="7624762" cy="504825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ISP(MV9351)_DES(SCL)</a:t>
            </a:r>
            <a:endParaRPr lang="ko-KR" altLang="en-US" dirty="0"/>
          </a:p>
        </p:txBody>
      </p:sp>
      <p:sp>
        <p:nvSpPr>
          <p:cNvPr id="3" name="슬라이드 번호 개체 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D3F88D0-E0D9-4F75-B62C-6D7E06A3A09E}" type="slidenum">
              <a:rPr lang="ko-KR" altLang="en-US" smtClean="0"/>
              <a:pPr>
                <a:defRPr/>
              </a:pPr>
              <a:t>5</a:t>
            </a:fld>
            <a:endParaRPr lang="en-US" altLang="ko-KR"/>
          </a:p>
        </p:txBody>
      </p:sp>
      <p:sp>
        <p:nvSpPr>
          <p:cNvPr id="8" name="타원 7"/>
          <p:cNvSpPr/>
          <p:nvPr/>
        </p:nvSpPr>
        <p:spPr>
          <a:xfrm>
            <a:off x="1181100" y="3724894"/>
            <a:ext cx="762000" cy="5334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rgbClr val="FF0000"/>
              </a:solidFill>
            </a:endParaRPr>
          </a:p>
        </p:txBody>
      </p:sp>
      <p:pic>
        <p:nvPicPr>
          <p:cNvPr id="10" name="그림 9" descr="MV9351-Des SDA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2133600"/>
            <a:ext cx="2301240" cy="556260"/>
          </a:xfrm>
          <a:prstGeom prst="rect">
            <a:avLst/>
          </a:prstGeom>
          <a:noFill/>
        </p:spPr>
      </p:pic>
      <p:pic>
        <p:nvPicPr>
          <p:cNvPr id="11" name="그림 10" descr="MV9351-Des SCL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1480" y="4114800"/>
            <a:ext cx="2301240" cy="556260"/>
          </a:xfrm>
          <a:prstGeom prst="rect">
            <a:avLst/>
          </a:prstGeom>
          <a:noFill/>
        </p:spPr>
      </p:pic>
      <p:sp>
        <p:nvSpPr>
          <p:cNvPr id="12" name="타원 11"/>
          <p:cNvSpPr/>
          <p:nvPr/>
        </p:nvSpPr>
        <p:spPr>
          <a:xfrm>
            <a:off x="4495800" y="3848100"/>
            <a:ext cx="762000" cy="5334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13795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Tahoma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7219</TotalTime>
  <Words>140</Words>
  <Application>Microsoft Office PowerPoint</Application>
  <PresentationFormat>화면 슬라이드 쇼(4:3)</PresentationFormat>
  <Paragraphs>44</Paragraphs>
  <Slides>5</Slides>
  <Notes>1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5</vt:i4>
      </vt:variant>
    </vt:vector>
  </HeadingPairs>
  <TitlesOfParts>
    <vt:vector size="6" baseType="lpstr">
      <vt:lpstr>Default Design</vt:lpstr>
      <vt:lpstr>DS90UB913_4 FPD-Link III Serializer/Deserializer   </vt:lpstr>
      <vt:lpstr>DS90UB913_4</vt:lpstr>
      <vt:lpstr>Customer Block</vt:lpstr>
      <vt:lpstr>Sensor PCLK &amp; DES_Lock </vt:lpstr>
      <vt:lpstr>ISP(MV9351)_DES(SCL)</vt:lpstr>
    </vt:vector>
  </TitlesOfParts>
  <Company>ASMK v3.8 12/2/01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Meredith Miller</dc:creator>
  <cp:lastModifiedBy>Lee, Eddy</cp:lastModifiedBy>
  <cp:revision>262</cp:revision>
  <dcterms:created xsi:type="dcterms:W3CDTF">2004-02-12T19:10:05Z</dcterms:created>
  <dcterms:modified xsi:type="dcterms:W3CDTF">2014-11-24T13:23:26Z</dcterms:modified>
</cp:coreProperties>
</file>