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-102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95B3C-6FA0-4846-83DB-3E87D4536BAC}" type="datetimeFigureOut">
              <a:rPr lang="ko-KR" altLang="en-US"/>
              <a:pPr>
                <a:defRPr/>
              </a:pPr>
              <a:t>2013-11-25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13C9F-17C9-4434-BF01-F2AA24BA8A1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45BEB-A807-4689-8688-D72308927E5B}" type="datetimeFigureOut">
              <a:rPr lang="ko-KR" altLang="en-US"/>
              <a:pPr>
                <a:defRPr/>
              </a:pPr>
              <a:t>2013-11-25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62EAA-DBE7-4DCF-9EB7-66525BAA425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03505-9E86-4128-B3EA-BA458CAB0C7C}" type="datetimeFigureOut">
              <a:rPr lang="ko-KR" altLang="en-US"/>
              <a:pPr>
                <a:defRPr/>
              </a:pPr>
              <a:t>2013-11-25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87F34-B35B-47DB-BA05-B46AC5007AB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97E3E-5F90-4AE0-8BF7-D094034141CA}" type="datetimeFigureOut">
              <a:rPr lang="ko-KR" altLang="en-US"/>
              <a:pPr>
                <a:defRPr/>
              </a:pPr>
              <a:t>2013-11-25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A865F-3181-49FB-91BD-790F450A2DB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5B934-1F69-4E00-90D0-8B1E06D77E5B}" type="datetimeFigureOut">
              <a:rPr lang="ko-KR" altLang="en-US"/>
              <a:pPr>
                <a:defRPr/>
              </a:pPr>
              <a:t>2013-11-25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BF3F2-3220-4B37-95A0-0B5C5465807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B6A71-F0E1-4249-B35C-D978A29A131B}" type="datetimeFigureOut">
              <a:rPr lang="ko-KR" altLang="en-US"/>
              <a:pPr>
                <a:defRPr/>
              </a:pPr>
              <a:t>2013-11-25</a:t>
            </a:fld>
            <a:endParaRPr lang="ko-KR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DC98D-BBBA-4341-9B88-FC8C45EE5D7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AA728-551D-4595-BCA4-AC26898E0A69}" type="datetimeFigureOut">
              <a:rPr lang="ko-KR" altLang="en-US"/>
              <a:pPr>
                <a:defRPr/>
              </a:pPr>
              <a:t>2013-11-25</a:t>
            </a:fld>
            <a:endParaRPr lang="ko-KR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32143-B64D-45B7-9AD6-D06E5E4BF86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0D3C7-759F-48D4-B144-18ED60752231}" type="datetimeFigureOut">
              <a:rPr lang="ko-KR" altLang="en-US"/>
              <a:pPr>
                <a:defRPr/>
              </a:pPr>
              <a:t>2013-11-25</a:t>
            </a:fld>
            <a:endParaRPr lang="ko-KR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05D52-FAE5-45F8-A158-3048F7FC3DD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61398-68F6-41AE-9613-D74F9BC5978D}" type="datetimeFigureOut">
              <a:rPr lang="ko-KR" altLang="en-US"/>
              <a:pPr>
                <a:defRPr/>
              </a:pPr>
              <a:t>2013-11-25</a:t>
            </a:fld>
            <a:endParaRPr lang="ko-KR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19466-88E0-45FC-9C5A-CA3F0EA94465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ADD79-59CB-4ECE-B526-37E4BDF061D5}" type="datetimeFigureOut">
              <a:rPr lang="ko-KR" altLang="en-US"/>
              <a:pPr>
                <a:defRPr/>
              </a:pPr>
              <a:t>2013-11-25</a:t>
            </a:fld>
            <a:endParaRPr lang="ko-KR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93904-DBCD-4745-905A-76A07A726CE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 noProof="0" smtClean="0"/>
              <a:t>그림을 추가하려면 아이콘을 클릭하십시오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B8773-7967-4F6F-AB9C-7DBFF58D89CD}" type="datetimeFigureOut">
              <a:rPr lang="ko-KR" altLang="en-US"/>
              <a:pPr>
                <a:defRPr/>
              </a:pPr>
              <a:t>2013-11-25</a:t>
            </a:fld>
            <a:endParaRPr lang="ko-KR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052AB-0962-4097-875C-D33CBD368A8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704C272-FE6E-4E8B-AE17-A94B944FD075}" type="datetimeFigureOut">
              <a:rPr lang="ko-KR" altLang="en-US"/>
              <a:pPr>
                <a:defRPr/>
              </a:pPr>
              <a:t>2013-11-25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51B23B6-B517-4A9E-BED2-160FC9BA9F5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맑은 고딕" pitchFamily="50" charset="-127"/>
        </a:defRPr>
      </a:lvl2pPr>
      <a:lvl3pPr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맑은 고딕" pitchFamily="50" charset="-127"/>
        </a:defRPr>
      </a:lvl3pPr>
      <a:lvl4pPr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맑은 고딕" pitchFamily="50" charset="-127"/>
        </a:defRPr>
      </a:lvl4pPr>
      <a:lvl5pPr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맑은 고딕" pitchFamily="50" charset="-127"/>
        </a:defRPr>
      </a:lvl5pPr>
      <a:lvl6pPr marL="4572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맑은 고딕" pitchFamily="50" charset="-127"/>
        </a:defRPr>
      </a:lvl6pPr>
      <a:lvl7pPr marL="9144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맑은 고딕" pitchFamily="50" charset="-127"/>
        </a:defRPr>
      </a:lvl7pPr>
      <a:lvl8pPr marL="13716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맑은 고딕" pitchFamily="50" charset="-127"/>
        </a:defRPr>
      </a:lvl8pPr>
      <a:lvl9pPr marL="18288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맑은 고딕" pitchFamily="50" charset="-127"/>
        </a:defRPr>
      </a:lvl9pPr>
    </p:titleStyle>
    <p:bodyStyle>
      <a:lvl1pPr marL="228600" indent="-228600" algn="l" rtl="0" fontAlgn="base" latinLnBrk="1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 latinLnBrk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 latinLnBrk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 latinLnBrk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 latinLnBrk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23850" y="115888"/>
            <a:ext cx="554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altLang="ko-KR">
                <a:latin typeface="맑은 고딕" pitchFamily="50" charset="-127"/>
                <a:ea typeface="맑은 고딕" pitchFamily="50" charset="-127"/>
              </a:rPr>
              <a:t>[SERDES Interface Block diagram]</a:t>
            </a:r>
            <a:endParaRPr kumimoji="0" lang="ko-KR" altLang="en-US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98575" y="3335338"/>
            <a:ext cx="6854825" cy="22828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kumimoji="0" lang="en-US" altLang="ko-KR" sz="1200">
                <a:latin typeface="맑은 고딕" pitchFamily="50" charset="-127"/>
                <a:ea typeface="맑은 고딕" pitchFamily="50" charset="-127"/>
              </a:rPr>
              <a:t>Distance from Target : 40~50m, transmission speed is expected to 500Mbps.</a:t>
            </a:r>
          </a:p>
          <a:p>
            <a:pPr marL="285750" indent="-285750">
              <a:buFont typeface="Arial" charset="0"/>
              <a:buChar char="•"/>
            </a:pPr>
            <a:r>
              <a:rPr kumimoji="0" lang="en-US" altLang="ko-KR" sz="1200">
                <a:latin typeface="맑은 고딕" pitchFamily="50" charset="-127"/>
                <a:ea typeface="맑은 고딕" pitchFamily="50" charset="-127"/>
              </a:rPr>
              <a:t>Interface cable : connected to CAT5e,STP cable.</a:t>
            </a:r>
          </a:p>
          <a:p>
            <a:pPr marL="285750" indent="-285750">
              <a:buFont typeface="Arial" charset="0"/>
              <a:buChar char="•"/>
            </a:pPr>
            <a:r>
              <a:rPr kumimoji="0" lang="en-US" altLang="ko-KR" sz="1200">
                <a:latin typeface="맑은 고딕" pitchFamily="50" charset="-127"/>
                <a:ea typeface="맑은 고딕" pitchFamily="50" charset="-127"/>
              </a:rPr>
              <a:t>Schematic is referred to the Application Note AN-1909.</a:t>
            </a:r>
          </a:p>
          <a:p>
            <a:pPr marL="285750" indent="-285750">
              <a:buFont typeface="Arial" charset="0"/>
              <a:buNone/>
            </a:pPr>
            <a:r>
              <a:rPr kumimoji="0" lang="en-US" altLang="ko-KR" sz="1200">
                <a:latin typeface="맑은 고딕" pitchFamily="50" charset="-127"/>
                <a:ea typeface="맑은 고딕" pitchFamily="50" charset="-127"/>
              </a:rPr>
              <a:t>	(DS15BA101 and DS15EA101 Enable Long Reach Applications for Embedded Clock SER/DES)</a:t>
            </a:r>
          </a:p>
          <a:p>
            <a:pPr marL="285750" indent="-285750">
              <a:buFont typeface="Arial" charset="0"/>
              <a:buChar char="•"/>
            </a:pPr>
            <a:r>
              <a:rPr kumimoji="0" lang="en-US" altLang="ko-KR" sz="1200">
                <a:latin typeface="맑은 고딕" pitchFamily="50" charset="-127"/>
                <a:ea typeface="맑은 고딕" pitchFamily="50" charset="-127"/>
              </a:rPr>
              <a:t>And referred to DriveCable02EVK User Manual.</a:t>
            </a:r>
          </a:p>
          <a:p>
            <a:pPr marL="285750" indent="-285750">
              <a:buFont typeface="Arial" charset="0"/>
              <a:buChar char="•"/>
            </a:pPr>
            <a:endParaRPr kumimoji="0" lang="en-US" altLang="ko-KR" sz="1200">
              <a:latin typeface="맑은 고딕" pitchFamily="50" charset="-127"/>
              <a:ea typeface="맑은 고딕" pitchFamily="50" charset="-127"/>
            </a:endParaRPr>
          </a:p>
          <a:p>
            <a:pPr marL="285750" indent="-285750">
              <a:buFont typeface="Arial" charset="0"/>
              <a:buChar char="•"/>
            </a:pPr>
            <a:r>
              <a:rPr kumimoji="0" lang="en-US" altLang="ko-KR" sz="1200">
                <a:latin typeface="맑은 고딕" pitchFamily="50" charset="-127"/>
                <a:ea typeface="맑은 고딕" pitchFamily="50" charset="-127"/>
              </a:rPr>
              <a:t>Serializer : DS92LV1023EMQ (TI)</a:t>
            </a:r>
          </a:p>
          <a:p>
            <a:pPr marL="285750" indent="-285750">
              <a:buFont typeface="Arial" charset="0"/>
              <a:buChar char="•"/>
            </a:pPr>
            <a:r>
              <a:rPr kumimoji="0" lang="en-US" altLang="ko-KR" sz="1200">
                <a:latin typeface="맑은 고딕" pitchFamily="50" charset="-127"/>
                <a:ea typeface="맑은 고딕" pitchFamily="50" charset="-127"/>
              </a:rPr>
              <a:t>Deserializer : DS92LV1224TMSA (TI)</a:t>
            </a:r>
          </a:p>
          <a:p>
            <a:pPr marL="285750" indent="-285750">
              <a:buFont typeface="Arial" charset="0"/>
              <a:buChar char="•"/>
            </a:pPr>
            <a:r>
              <a:rPr kumimoji="0" lang="en-US" altLang="ko-KR" sz="1200">
                <a:latin typeface="맑은 고딕" pitchFamily="50" charset="-127"/>
                <a:ea typeface="맑은 고딕" pitchFamily="50" charset="-127"/>
              </a:rPr>
              <a:t>High-speed Differential Buffer : DS15BA101SDE (TI)</a:t>
            </a:r>
          </a:p>
          <a:p>
            <a:pPr marL="285750" indent="-285750">
              <a:buFont typeface="Arial" charset="0"/>
              <a:buChar char="•"/>
            </a:pPr>
            <a:r>
              <a:rPr kumimoji="0" lang="en-US" altLang="ko-KR" sz="1200">
                <a:latin typeface="맑은 고딕" pitchFamily="50" charset="-127"/>
                <a:ea typeface="맑은 고딕" pitchFamily="50" charset="-127"/>
              </a:rPr>
              <a:t>Adaptive Cable Equalizer : DS15EA101SQ(TI)</a:t>
            </a:r>
          </a:p>
          <a:p>
            <a:pPr marL="285750" indent="-285750">
              <a:buFont typeface="Arial" charset="0"/>
              <a:buChar char="•"/>
            </a:pPr>
            <a:r>
              <a:rPr kumimoji="0" lang="en-US" altLang="ko-KR" sz="1200">
                <a:latin typeface="맑은 고딕" pitchFamily="50" charset="-127"/>
                <a:ea typeface="맑은 고딕" pitchFamily="50" charset="-127"/>
              </a:rPr>
              <a:t>Clock Buffer : LMK00105SQE (TI)</a:t>
            </a:r>
          </a:p>
        </p:txBody>
      </p:sp>
      <p:grpSp>
        <p:nvGrpSpPr>
          <p:cNvPr id="15387" name="Group 27"/>
          <p:cNvGrpSpPr>
            <a:grpSpLocks/>
          </p:cNvGrpSpPr>
          <p:nvPr/>
        </p:nvGrpSpPr>
        <p:grpSpPr bwMode="auto">
          <a:xfrm>
            <a:off x="603250" y="1055688"/>
            <a:ext cx="8145463" cy="2159000"/>
            <a:chOff x="380" y="665"/>
            <a:chExt cx="5131" cy="1360"/>
          </a:xfrm>
        </p:grpSpPr>
        <p:sp>
          <p:nvSpPr>
            <p:cNvPr id="15363" name="Rectangle 12"/>
            <p:cNvSpPr>
              <a:spLocks noChangeArrowheads="1"/>
            </p:cNvSpPr>
            <p:nvPr/>
          </p:nvSpPr>
          <p:spPr bwMode="auto">
            <a:xfrm>
              <a:off x="2896" y="670"/>
              <a:ext cx="681" cy="49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kumimoji="0" lang="en-US" altLang="ko-KR" sz="900">
                  <a:latin typeface="맑은 고딕" pitchFamily="50" charset="-127"/>
                  <a:ea typeface="맑은 고딕" pitchFamily="50" charset="-127"/>
                </a:rPr>
                <a:t>Serializer</a:t>
              </a:r>
            </a:p>
            <a:p>
              <a:pPr algn="ctr"/>
              <a:endParaRPr kumimoji="0" lang="en-US" altLang="ko-KR" sz="900">
                <a:latin typeface="맑은 고딕" pitchFamily="50" charset="-127"/>
                <a:ea typeface="맑은 고딕" pitchFamily="50" charset="-127"/>
              </a:endParaRPr>
            </a:p>
            <a:p>
              <a:pPr algn="ctr"/>
              <a:r>
                <a:rPr kumimoji="0" lang="en-US" altLang="ko-KR" sz="900">
                  <a:latin typeface="맑은 고딕" pitchFamily="50" charset="-127"/>
                  <a:ea typeface="맑은 고딕" pitchFamily="50" charset="-127"/>
                </a:rPr>
                <a:t>DS92LV1023EMQ</a:t>
              </a:r>
            </a:p>
          </p:txBody>
        </p:sp>
        <p:sp>
          <p:nvSpPr>
            <p:cNvPr id="15364" name="Rectangle 12"/>
            <p:cNvSpPr>
              <a:spLocks noChangeArrowheads="1"/>
            </p:cNvSpPr>
            <p:nvPr/>
          </p:nvSpPr>
          <p:spPr bwMode="auto">
            <a:xfrm>
              <a:off x="2896" y="1448"/>
              <a:ext cx="681" cy="49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kumimoji="0" lang="en-US" altLang="ko-KR" sz="900">
                  <a:latin typeface="맑은 고딕" pitchFamily="50" charset="-127"/>
                  <a:ea typeface="맑은 고딕" pitchFamily="50" charset="-127"/>
                </a:rPr>
                <a:t>Deserializer</a:t>
              </a:r>
            </a:p>
            <a:p>
              <a:pPr algn="ctr"/>
              <a:endParaRPr kumimoji="0" lang="en-US" altLang="ko-KR" sz="900">
                <a:latin typeface="맑은 고딕" pitchFamily="50" charset="-127"/>
                <a:ea typeface="맑은 고딕" pitchFamily="50" charset="-127"/>
              </a:endParaRPr>
            </a:p>
            <a:p>
              <a:pPr algn="ctr"/>
              <a:r>
                <a:rPr kumimoji="0" lang="en-US" altLang="ko-KR" sz="900">
                  <a:latin typeface="맑은 고딕" pitchFamily="50" charset="-127"/>
                  <a:ea typeface="맑은 고딕" pitchFamily="50" charset="-127"/>
                </a:rPr>
                <a:t>DS92LV1224TMSA</a:t>
              </a:r>
            </a:p>
          </p:txBody>
        </p:sp>
        <p:sp>
          <p:nvSpPr>
            <p:cNvPr id="15365" name="Line 35"/>
            <p:cNvSpPr>
              <a:spLocks noChangeShapeType="1"/>
            </p:cNvSpPr>
            <p:nvPr/>
          </p:nvSpPr>
          <p:spPr bwMode="auto">
            <a:xfrm flipV="1">
              <a:off x="2070" y="1706"/>
              <a:ext cx="81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grpSp>
          <p:nvGrpSpPr>
            <p:cNvPr id="15366" name="그룹 11"/>
            <p:cNvGrpSpPr>
              <a:grpSpLocks/>
            </p:cNvGrpSpPr>
            <p:nvPr/>
          </p:nvGrpSpPr>
          <p:grpSpPr bwMode="auto">
            <a:xfrm>
              <a:off x="2064" y="787"/>
              <a:ext cx="816" cy="132"/>
              <a:chOff x="4716016" y="480734"/>
              <a:chExt cx="1296000" cy="208981"/>
            </a:xfrm>
          </p:grpSpPr>
          <p:sp>
            <p:nvSpPr>
              <p:cNvPr id="15367" name="Line 34"/>
              <p:cNvSpPr>
                <a:spLocks noChangeShapeType="1"/>
              </p:cNvSpPr>
              <p:nvPr/>
            </p:nvSpPr>
            <p:spPr bwMode="auto">
              <a:xfrm>
                <a:off x="4716016" y="688698"/>
                <a:ext cx="1296000" cy="10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5368" name="TextBox 140"/>
              <p:cNvSpPr txBox="1">
                <a:spLocks noChangeArrowheads="1"/>
              </p:cNvSpPr>
              <p:nvPr/>
            </p:nvSpPr>
            <p:spPr bwMode="auto">
              <a:xfrm>
                <a:off x="4833141" y="480734"/>
                <a:ext cx="1080032" cy="2000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kumimoji="0" lang="en-US" altLang="ko-KR" sz="700">
                    <a:latin typeface="맑은 고딕" pitchFamily="50" charset="-127"/>
                    <a:ea typeface="맑은 고딕" pitchFamily="50" charset="-127"/>
                  </a:rPr>
                  <a:t>TX_DATA 5~6 bit</a:t>
                </a:r>
                <a:endParaRPr kumimoji="0" lang="ko-KR" altLang="en-US" sz="700">
                  <a:latin typeface="맑은 고딕" pitchFamily="50" charset="-127"/>
                  <a:ea typeface="맑은 고딕" pitchFamily="50" charset="-127"/>
                </a:endParaRPr>
              </a:p>
            </p:txBody>
          </p:sp>
        </p:grpSp>
        <p:sp>
          <p:nvSpPr>
            <p:cNvPr id="15369" name="TextBox 141"/>
            <p:cNvSpPr txBox="1">
              <a:spLocks noChangeArrowheads="1"/>
            </p:cNvSpPr>
            <p:nvPr/>
          </p:nvSpPr>
          <p:spPr bwMode="auto">
            <a:xfrm>
              <a:off x="2138" y="1569"/>
              <a:ext cx="680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700">
                  <a:latin typeface="맑은 고딕" pitchFamily="50" charset="-127"/>
                  <a:ea typeface="맑은 고딕" pitchFamily="50" charset="-127"/>
                </a:rPr>
                <a:t>RX_DATA 3 bit</a:t>
              </a:r>
              <a:endParaRPr kumimoji="0" lang="ko-KR" altLang="en-US" sz="700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12" name="Rectangle 12"/>
            <p:cNvSpPr>
              <a:spLocks noChangeArrowheads="1"/>
            </p:cNvSpPr>
            <p:nvPr/>
          </p:nvSpPr>
          <p:spPr bwMode="auto">
            <a:xfrm>
              <a:off x="3821" y="670"/>
              <a:ext cx="680" cy="49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latin typeface="+mn-ea"/>
                  <a:ea typeface="+mn-ea"/>
                </a:rPr>
                <a:t>High-Speed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latin typeface="+mn-ea"/>
                  <a:ea typeface="+mn-ea"/>
                </a:rPr>
                <a:t>Differential Buffer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 altLang="ko-KR" sz="900" dirty="0">
                <a:latin typeface="+mn-ea"/>
                <a:ea typeface="+mn-ea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latin typeface="+mn-ea"/>
                  <a:ea typeface="+mn-ea"/>
                </a:rPr>
                <a:t>DS15BA101SDE</a:t>
              </a:r>
              <a:endParaRPr kumimoji="0" lang="en-US" altLang="ko-KR" sz="900" dirty="0">
                <a:latin typeface="+mn-ea"/>
                <a:ea typeface="+mn-ea"/>
              </a:endParaRPr>
            </a:p>
          </p:txBody>
        </p:sp>
        <p:sp>
          <p:nvSpPr>
            <p:cNvPr id="15371" name="Rectangle 12"/>
            <p:cNvSpPr>
              <a:spLocks noChangeArrowheads="1"/>
            </p:cNvSpPr>
            <p:nvPr/>
          </p:nvSpPr>
          <p:spPr bwMode="auto">
            <a:xfrm>
              <a:off x="3821" y="1448"/>
              <a:ext cx="680" cy="49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kumimoji="0" lang="en-US" altLang="ko-KR" sz="800">
                  <a:latin typeface="맑은 고딕" pitchFamily="50" charset="-127"/>
                  <a:ea typeface="맑은 고딕" pitchFamily="50" charset="-127"/>
                </a:rPr>
                <a:t>LVDS</a:t>
              </a:r>
            </a:p>
            <a:p>
              <a:pPr algn="ctr"/>
              <a:r>
                <a:rPr kumimoji="0" lang="en-US" altLang="ko-KR" sz="800">
                  <a:latin typeface="맑은 고딕" pitchFamily="50" charset="-127"/>
                  <a:ea typeface="맑은 고딕" pitchFamily="50" charset="-127"/>
                </a:rPr>
                <a:t>Cable</a:t>
              </a:r>
            </a:p>
            <a:p>
              <a:pPr algn="ctr"/>
              <a:r>
                <a:rPr kumimoji="0" lang="en-US" altLang="ko-KR" sz="800">
                  <a:latin typeface="맑은 고딕" pitchFamily="50" charset="-127"/>
                  <a:ea typeface="맑은 고딕" pitchFamily="50" charset="-127"/>
                </a:rPr>
                <a:t>Extender</a:t>
              </a:r>
            </a:p>
            <a:p>
              <a:pPr algn="ctr"/>
              <a:endParaRPr kumimoji="0" lang="en-US" altLang="ko-KR" sz="800">
                <a:latin typeface="맑은 고딕" pitchFamily="50" charset="-127"/>
                <a:ea typeface="맑은 고딕" pitchFamily="50" charset="-127"/>
              </a:endParaRPr>
            </a:p>
            <a:p>
              <a:pPr algn="ctr"/>
              <a:r>
                <a:rPr kumimoji="0" lang="en-US" altLang="ko-KR" sz="800">
                  <a:latin typeface="맑은 고딕" pitchFamily="50" charset="-127"/>
                  <a:ea typeface="맑은 고딕" pitchFamily="50" charset="-127"/>
                </a:rPr>
                <a:t>DS15EA101SQE</a:t>
              </a:r>
            </a:p>
          </p:txBody>
        </p:sp>
        <p:sp>
          <p:nvSpPr>
            <p:cNvPr id="15372" name="Line 35"/>
            <p:cNvSpPr>
              <a:spLocks noChangeShapeType="1"/>
            </p:cNvSpPr>
            <p:nvPr/>
          </p:nvSpPr>
          <p:spPr bwMode="auto">
            <a:xfrm flipV="1">
              <a:off x="3566" y="1698"/>
              <a:ext cx="25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373" name="Rectangle 12"/>
            <p:cNvSpPr>
              <a:spLocks noChangeArrowheads="1"/>
            </p:cNvSpPr>
            <p:nvPr/>
          </p:nvSpPr>
          <p:spPr bwMode="auto">
            <a:xfrm>
              <a:off x="5012" y="665"/>
              <a:ext cx="499" cy="13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kumimoji="0" lang="en-US" altLang="ko-KR" sz="800">
                  <a:latin typeface="맑은 고딕" pitchFamily="50" charset="-127"/>
                  <a:ea typeface="맑은 고딕" pitchFamily="50" charset="-127"/>
                </a:rPr>
                <a:t>TARGET</a:t>
              </a:r>
            </a:p>
          </p:txBody>
        </p:sp>
        <p:sp>
          <p:nvSpPr>
            <p:cNvPr id="15374" name="Line 34"/>
            <p:cNvSpPr>
              <a:spLocks noChangeShapeType="1"/>
            </p:cNvSpPr>
            <p:nvPr/>
          </p:nvSpPr>
          <p:spPr bwMode="auto">
            <a:xfrm>
              <a:off x="4501" y="918"/>
              <a:ext cx="51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375" name="Line 35"/>
            <p:cNvSpPr>
              <a:spLocks noChangeShapeType="1"/>
            </p:cNvSpPr>
            <p:nvPr/>
          </p:nvSpPr>
          <p:spPr bwMode="auto">
            <a:xfrm flipV="1">
              <a:off x="4501" y="1702"/>
              <a:ext cx="51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376" name="Rectangle 12"/>
            <p:cNvSpPr>
              <a:spLocks noChangeArrowheads="1"/>
            </p:cNvSpPr>
            <p:nvPr/>
          </p:nvSpPr>
          <p:spPr bwMode="auto">
            <a:xfrm>
              <a:off x="1211" y="1022"/>
              <a:ext cx="680" cy="49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kumimoji="0" lang="en-US" altLang="ko-KR" sz="900">
                  <a:latin typeface="맑은 고딕" pitchFamily="50" charset="-127"/>
                  <a:ea typeface="맑은 고딕" pitchFamily="50" charset="-127"/>
                </a:rPr>
                <a:t>CLOCK</a:t>
              </a:r>
            </a:p>
            <a:p>
              <a:pPr algn="ctr"/>
              <a:r>
                <a:rPr kumimoji="0" lang="en-US" altLang="ko-KR" sz="900">
                  <a:latin typeface="맑은 고딕" pitchFamily="50" charset="-127"/>
                  <a:ea typeface="맑은 고딕" pitchFamily="50" charset="-127"/>
                </a:rPr>
                <a:t>Buffer</a:t>
              </a:r>
            </a:p>
            <a:p>
              <a:pPr algn="ctr"/>
              <a:endParaRPr kumimoji="0" lang="en-US" altLang="ko-KR" sz="900">
                <a:latin typeface="맑은 고딕" pitchFamily="50" charset="-127"/>
                <a:ea typeface="맑은 고딕" pitchFamily="50" charset="-127"/>
              </a:endParaRPr>
            </a:p>
            <a:p>
              <a:pPr algn="ctr"/>
              <a:r>
                <a:rPr kumimoji="0" lang="en-US" altLang="ko-KR" sz="900">
                  <a:latin typeface="맑은 고딕" pitchFamily="50" charset="-127"/>
                  <a:ea typeface="맑은 고딕" pitchFamily="50" charset="-127"/>
                </a:rPr>
                <a:t>LMK00105SQE</a:t>
              </a:r>
            </a:p>
          </p:txBody>
        </p:sp>
        <p:grpSp>
          <p:nvGrpSpPr>
            <p:cNvPr id="15377" name="그룹 162"/>
            <p:cNvGrpSpPr>
              <a:grpSpLocks/>
            </p:cNvGrpSpPr>
            <p:nvPr/>
          </p:nvGrpSpPr>
          <p:grpSpPr bwMode="auto">
            <a:xfrm>
              <a:off x="380" y="1183"/>
              <a:ext cx="817" cy="131"/>
              <a:chOff x="4716016" y="480734"/>
              <a:chExt cx="1296000" cy="208981"/>
            </a:xfrm>
          </p:grpSpPr>
          <p:sp>
            <p:nvSpPr>
              <p:cNvPr id="15378" name="Line 34"/>
              <p:cNvSpPr>
                <a:spLocks noChangeShapeType="1"/>
              </p:cNvSpPr>
              <p:nvPr/>
            </p:nvSpPr>
            <p:spPr bwMode="auto">
              <a:xfrm>
                <a:off x="4716016" y="688698"/>
                <a:ext cx="1296000" cy="10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5379" name="TextBox 164"/>
              <p:cNvSpPr txBox="1">
                <a:spLocks noChangeArrowheads="1"/>
              </p:cNvSpPr>
              <p:nvPr/>
            </p:nvSpPr>
            <p:spPr bwMode="auto">
              <a:xfrm>
                <a:off x="4833141" y="480734"/>
                <a:ext cx="1080032" cy="2000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kumimoji="0" lang="en-US" altLang="ko-KR" sz="700">
                    <a:latin typeface="맑은 고딕" pitchFamily="50" charset="-127"/>
                    <a:ea typeface="맑은 고딕" pitchFamily="50" charset="-127"/>
                  </a:rPr>
                  <a:t>Input Clock 50MHz</a:t>
                </a:r>
                <a:endParaRPr kumimoji="0" lang="ko-KR" altLang="en-US" sz="700">
                  <a:latin typeface="맑은 고딕" pitchFamily="50" charset="-127"/>
                  <a:ea typeface="맑은 고딕" pitchFamily="50" charset="-127"/>
                </a:endParaRPr>
              </a:p>
            </p:txBody>
          </p:sp>
        </p:grpSp>
        <p:cxnSp>
          <p:nvCxnSpPr>
            <p:cNvPr id="3" name="직선 연결선 2"/>
            <p:cNvCxnSpPr/>
            <p:nvPr/>
          </p:nvCxnSpPr>
          <p:spPr>
            <a:xfrm>
              <a:off x="1891" y="1317"/>
              <a:ext cx="123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화살표 연결선 19"/>
            <p:cNvCxnSpPr/>
            <p:nvPr/>
          </p:nvCxnSpPr>
          <p:spPr>
            <a:xfrm>
              <a:off x="3125" y="1181"/>
              <a:ext cx="0" cy="267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82" name="TextBox 171"/>
            <p:cNvSpPr txBox="1">
              <a:spLocks noChangeArrowheads="1"/>
            </p:cNvSpPr>
            <p:nvPr/>
          </p:nvSpPr>
          <p:spPr bwMode="auto">
            <a:xfrm>
              <a:off x="2138" y="1180"/>
              <a:ext cx="680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700">
                  <a:latin typeface="맑은 고딕" pitchFamily="50" charset="-127"/>
                  <a:ea typeface="맑은 고딕" pitchFamily="50" charset="-127"/>
                </a:rPr>
                <a:t>50MHz</a:t>
              </a:r>
              <a:endParaRPr kumimoji="0" lang="ko-KR" altLang="en-US" sz="700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5383" name="Line 34"/>
            <p:cNvSpPr>
              <a:spLocks noChangeShapeType="1"/>
            </p:cNvSpPr>
            <p:nvPr/>
          </p:nvSpPr>
          <p:spPr bwMode="auto">
            <a:xfrm>
              <a:off x="3572" y="905"/>
              <a:ext cx="24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385" name="TextBox 209"/>
            <p:cNvSpPr txBox="1">
              <a:spLocks noChangeArrowheads="1"/>
            </p:cNvSpPr>
            <p:nvPr/>
          </p:nvSpPr>
          <p:spPr bwMode="auto">
            <a:xfrm>
              <a:off x="4501" y="1569"/>
              <a:ext cx="587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700">
                  <a:latin typeface="맑은 고딕" pitchFamily="50" charset="-127"/>
                  <a:ea typeface="맑은 고딕" pitchFamily="50" charset="-127"/>
                </a:rPr>
                <a:t>CAT5e, STP Cable</a:t>
              </a:r>
              <a:endParaRPr kumimoji="0" lang="ko-KR" altLang="en-US" sz="700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5386" name="TextBox 210"/>
            <p:cNvSpPr txBox="1">
              <a:spLocks noChangeArrowheads="1"/>
            </p:cNvSpPr>
            <p:nvPr/>
          </p:nvSpPr>
          <p:spPr bwMode="auto">
            <a:xfrm>
              <a:off x="4501" y="807"/>
              <a:ext cx="587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700">
                  <a:latin typeface="맑은 고딕" pitchFamily="50" charset="-127"/>
                  <a:ea typeface="맑은 고딕" pitchFamily="50" charset="-127"/>
                </a:rPr>
                <a:t>CAT5e, STP Cable</a:t>
              </a:r>
              <a:endParaRPr kumimoji="0" lang="ko-KR" altLang="en-US" sz="700">
                <a:latin typeface="맑은 고딕" pitchFamily="50" charset="-127"/>
                <a:ea typeface="맑은 고딕" pitchFamily="50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96</Words>
  <Application>Microsoft Office PowerPoint</Application>
  <PresentationFormat>화면 슬라이드 쇼(4:3)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디자인 서식 파일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Calibri</vt:lpstr>
      <vt:lpstr>맑은 고딕</vt:lpstr>
      <vt:lpstr>Arial</vt:lpstr>
      <vt:lpstr>Calibri Light</vt:lpstr>
      <vt:lpstr>굴림</vt:lpstr>
      <vt:lpstr>Office 테마</vt:lpstr>
      <vt:lpstr>슬라이드 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이상우</dc:creator>
  <cp:lastModifiedBy>swkim</cp:lastModifiedBy>
  <cp:revision>7</cp:revision>
  <dcterms:created xsi:type="dcterms:W3CDTF">2013-11-19T03:45:41Z</dcterms:created>
  <dcterms:modified xsi:type="dcterms:W3CDTF">2013-11-24T17:23:01Z</dcterms:modified>
</cp:coreProperties>
</file>