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5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AAB3C-C829-4F13-BF6C-0F1D28F44D72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2BEDB-CC20-4AE7-AB90-B932BA855B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629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latin typeface="Arial" pitchFamily="34" charset="0"/>
            </a:endParaRPr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9DBAA00-87B0-45B6-AA83-2FCCB7CE90A9}" type="slidenum">
              <a:rPr lang="ja-JP" altLang="en-US" smtClean="0">
                <a:latin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68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2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8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5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41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90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54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99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69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41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91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68AE-DE7B-4946-ABD8-2BB7C07FB914}" type="datetimeFigureOut">
              <a:rPr kumimoji="1" lang="ja-JP" altLang="en-US" smtClean="0"/>
              <a:t>2013/11/13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5813-109E-4BC5-9DEE-FF3FA975A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02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テキスト ボックス 7"/>
          <p:cNvSpPr txBox="1">
            <a:spLocks noChangeArrowheads="1"/>
          </p:cNvSpPr>
          <p:nvPr/>
        </p:nvSpPr>
        <p:spPr bwMode="auto">
          <a:xfrm>
            <a:off x="263525" y="149225"/>
            <a:ext cx="4083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400" b="1" i="1" u="sng" dirty="0" smtClean="0">
                <a:latin typeface="Arial" pitchFamily="34" charset="0"/>
                <a:cs typeface="Arial" pitchFamily="34" charset="0"/>
              </a:rPr>
              <a:t>MIPI HS to SN65LVDS100</a:t>
            </a:r>
            <a:r>
              <a:rPr lang="ja-JP" altLang="en-US" sz="2400" b="1" i="1" u="sng" dirty="0" smtClean="0">
                <a:latin typeface="Arial" pitchFamily="34" charset="0"/>
                <a:cs typeface="Arial" pitchFamily="34" charset="0"/>
              </a:rPr>
              <a:t>　</a:t>
            </a:r>
            <a:endParaRPr lang="ja-JP" altLang="en-US" sz="2400" b="1" i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79"/>
          <p:cNvSpPr>
            <a:spLocks noChangeShapeType="1"/>
          </p:cNvSpPr>
          <p:nvPr/>
        </p:nvSpPr>
        <p:spPr bwMode="auto">
          <a:xfrm flipV="1">
            <a:off x="3224213" y="1228725"/>
            <a:ext cx="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8" name="Rectangle 71"/>
          <p:cNvSpPr>
            <a:spLocks noChangeArrowheads="1"/>
          </p:cNvSpPr>
          <p:nvPr/>
        </p:nvSpPr>
        <p:spPr bwMode="auto">
          <a:xfrm>
            <a:off x="5095923" y="1767299"/>
            <a:ext cx="2388064" cy="274182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dirty="0" smtClean="0">
                <a:latin typeface="+mn-ea"/>
              </a:rPr>
              <a:t>FPGA</a:t>
            </a:r>
            <a:endParaRPr lang="en-US" altLang="ja-JP" sz="2400" dirty="0">
              <a:latin typeface="+mn-ea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2284306" y="2582078"/>
            <a:ext cx="1923853" cy="81964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SN65LVDS100</a:t>
            </a:r>
            <a:r>
              <a:rPr lang="en-US" altLang="ja-JP" sz="1600" dirty="0">
                <a:solidFill>
                  <a:schemeClr val="tx1"/>
                </a:solidFill>
              </a:rPr>
              <a:t>DGK</a:t>
            </a:r>
            <a:endParaRPr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2" name="Line 97"/>
          <p:cNvSpPr>
            <a:spLocks noChangeShapeType="1"/>
          </p:cNvSpPr>
          <p:nvPr/>
        </p:nvSpPr>
        <p:spPr bwMode="auto">
          <a:xfrm flipV="1">
            <a:off x="1403648" y="2924944"/>
            <a:ext cx="88065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" name="Text Box 101"/>
          <p:cNvSpPr txBox="1">
            <a:spLocks noChangeArrowheads="1"/>
          </p:cNvSpPr>
          <p:nvPr/>
        </p:nvSpPr>
        <p:spPr bwMode="auto">
          <a:xfrm>
            <a:off x="327681" y="2796001"/>
            <a:ext cx="11479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1600" b="1" dirty="0" smtClean="0"/>
              <a:t>MIPI HS </a:t>
            </a:r>
            <a:endParaRPr lang="en-US" altLang="ja-JP" sz="1600" b="1" dirty="0"/>
          </a:p>
        </p:txBody>
      </p:sp>
      <p:sp>
        <p:nvSpPr>
          <p:cNvPr id="26" name="Line 97"/>
          <p:cNvSpPr>
            <a:spLocks noChangeShapeType="1"/>
          </p:cNvSpPr>
          <p:nvPr/>
        </p:nvSpPr>
        <p:spPr bwMode="auto">
          <a:xfrm flipV="1">
            <a:off x="4211960" y="2780928"/>
            <a:ext cx="880658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" name="Text Box 101"/>
          <p:cNvSpPr txBox="1">
            <a:spLocks noChangeArrowheads="1"/>
          </p:cNvSpPr>
          <p:nvPr/>
        </p:nvSpPr>
        <p:spPr bwMode="auto">
          <a:xfrm>
            <a:off x="4144105" y="3306470"/>
            <a:ext cx="11479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1600" b="1" dirty="0" smtClean="0"/>
              <a:t>LVDS </a:t>
            </a:r>
            <a:endParaRPr lang="en-US" altLang="ja-JP" sz="1600" b="1" dirty="0"/>
          </a:p>
        </p:txBody>
      </p:sp>
      <p:sp>
        <p:nvSpPr>
          <p:cNvPr id="32" name="Line 97"/>
          <p:cNvSpPr>
            <a:spLocks noChangeShapeType="1"/>
          </p:cNvSpPr>
          <p:nvPr/>
        </p:nvSpPr>
        <p:spPr bwMode="auto">
          <a:xfrm flipV="1">
            <a:off x="4211960" y="3212976"/>
            <a:ext cx="880658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" name="フローチャート : 結合子 2"/>
          <p:cNvSpPr/>
          <p:nvPr/>
        </p:nvSpPr>
        <p:spPr>
          <a:xfrm>
            <a:off x="4860032" y="3090446"/>
            <a:ext cx="224305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75305" y="4878452"/>
            <a:ext cx="499478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The simple block of this question is the above.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381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95" y="709594"/>
            <a:ext cx="6982358" cy="6103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403648" y="1122548"/>
            <a:ext cx="4968552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40604" y="3161320"/>
            <a:ext cx="637581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Would you tell me if SN65LVDS100 is able to receive MIPI HD output with no AC </a:t>
            </a:r>
            <a:r>
              <a:rPr lang="en-US" altLang="ja-JP" dirty="0" smtClean="0"/>
              <a:t>coupled  ?</a:t>
            </a:r>
            <a:endParaRPr kumimoji="1" lang="ja-JP" altLang="en-US" dirty="0"/>
          </a:p>
        </p:txBody>
      </p:sp>
      <p:sp>
        <p:nvSpPr>
          <p:cNvPr id="5" name="Line 97"/>
          <p:cNvSpPr>
            <a:spLocks noChangeShapeType="1"/>
          </p:cNvSpPr>
          <p:nvPr/>
        </p:nvSpPr>
        <p:spPr bwMode="auto">
          <a:xfrm flipH="1" flipV="1">
            <a:off x="2123728" y="1554596"/>
            <a:ext cx="360040" cy="161107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97"/>
          <p:cNvSpPr>
            <a:spLocks noChangeShapeType="1"/>
          </p:cNvSpPr>
          <p:nvPr/>
        </p:nvSpPr>
        <p:spPr bwMode="auto">
          <a:xfrm flipV="1">
            <a:off x="1403648" y="3165666"/>
            <a:ext cx="88065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99792" y="159682"/>
            <a:ext cx="4032448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MIPI HS D-PHY specification .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6151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43</Words>
  <Application>Microsoft Office PowerPoint</Application>
  <PresentationFormat>画面に合わせる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Macnica,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10613</dc:creator>
  <cp:lastModifiedBy>10613</cp:lastModifiedBy>
  <cp:revision>33</cp:revision>
  <dcterms:created xsi:type="dcterms:W3CDTF">2013-10-10T04:15:30Z</dcterms:created>
  <dcterms:modified xsi:type="dcterms:W3CDTF">2013-11-13T04:45:01Z</dcterms:modified>
</cp:coreProperties>
</file>