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5" r:id="rId2"/>
    <p:sldId id="327" r:id="rId3"/>
    <p:sldId id="326" r:id="rId4"/>
  </p:sldIdLst>
  <p:sldSz cx="9144000" cy="6858000" type="screen4x3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an Lee" initials="S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9" autoAdjust="0"/>
    <p:restoredTop sz="99275" autoAdjust="0"/>
  </p:normalViewPr>
  <p:slideViewPr>
    <p:cSldViewPr>
      <p:cViewPr varScale="1">
        <p:scale>
          <a:sx n="90" d="100"/>
          <a:sy n="90" d="100"/>
        </p:scale>
        <p:origin x="-17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426" y="-90"/>
      </p:cViewPr>
      <p:guideLst>
        <p:guide orient="horz" pos="3224"/>
        <p:guide pos="22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4023993" y="2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>
              <a:defRPr sz="1200"/>
            </a:lvl1pPr>
          </a:lstStyle>
          <a:p>
            <a:fld id="{D12B8BA8-CC3E-4B14-9577-D15AA6DAF466}" type="datetime1">
              <a:rPr lang="ko-KR" altLang="en-US" smtClean="0"/>
              <a:pPr/>
              <a:t>2014-03-05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721108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4023993" y="9721108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>
              <a:defRPr sz="1200"/>
            </a:lvl1pPr>
          </a:lstStyle>
          <a:p>
            <a:fld id="{861CF852-25A2-4574-88B4-488345EBFE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3" y="2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>
              <a:defRPr sz="1200"/>
            </a:lvl1pPr>
          </a:lstStyle>
          <a:p>
            <a:fld id="{D3181AB3-5BB2-4E73-B920-C64852BF9AB6}" type="datetime1">
              <a:rPr lang="ko-KR" altLang="en-US" smtClean="0"/>
              <a:pPr/>
              <a:t>2014-03-05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0" tIns="47535" rIns="95070" bIns="4753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8" y="4861442"/>
            <a:ext cx="5683250" cy="4605576"/>
          </a:xfrm>
          <a:prstGeom prst="rect">
            <a:avLst/>
          </a:prstGeom>
        </p:spPr>
        <p:txBody>
          <a:bodyPr vert="horz" lIns="95070" tIns="47535" rIns="95070" bIns="47535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3" y="9721108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>
              <a:defRPr sz="1200"/>
            </a:lvl1pPr>
          </a:lstStyle>
          <a:p>
            <a:fld id="{2BDA6F07-B909-478A-ADFB-09D4503C78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7" name="그림 6" descr="그림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4182287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 userDrawn="1"/>
        </p:nvSpPr>
        <p:spPr>
          <a:xfrm>
            <a:off x="35496" y="158775"/>
            <a:ext cx="7772400" cy="8939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Leveraging Essence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Until there is no elsewhere to communicate</a:t>
            </a:r>
            <a:endParaRPr kumimoji="0" lang="ko-KR" altLang="en-US" sz="18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6AB9-C149-4E69-AB0A-3D3165C3E4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Lightron Proprietary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0" name="그림 9" descr="그림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-27383"/>
            <a:ext cx="9144000" cy="10081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0"/>
            <a:ext cx="813690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96" y="61640"/>
            <a:ext cx="7476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Config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1)</a:t>
            </a:r>
            <a:endParaRPr lang="en-US" altLang="ko-K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4553694" cy="445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직사각형 5"/>
          <p:cNvSpPr/>
          <p:nvPr/>
        </p:nvSpPr>
        <p:spPr>
          <a:xfrm>
            <a:off x="5220072" y="3356992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ko-KR" dirty="0" smtClean="0">
                <a:latin typeface="Verdana" pitchFamily="34" charset="0"/>
                <a:ea typeface="굴림" pitchFamily="50" charset="-127"/>
                <a:cs typeface="굴림" pitchFamily="50" charset="-127"/>
              </a:rPr>
              <a:t>Disable the HS TP </a:t>
            </a:r>
            <a:endParaRPr kumimoji="1" lang="en-US" altLang="ko-KR" dirty="0" smtClean="0">
              <a:latin typeface="Verdana" pitchFamily="34" charset="0"/>
              <a:ea typeface="굴림" pitchFamily="50" charset="-127"/>
              <a:cs typeface="굴림" pitchFamily="50" charset="-127"/>
            </a:endParaRPr>
          </a:p>
          <a:p>
            <a:r>
              <a:rPr kumimoji="1" lang="en-US" altLang="ko-KR" dirty="0" smtClean="0">
                <a:latin typeface="Verdana" pitchFamily="34" charset="0"/>
                <a:ea typeface="굴림" pitchFamily="50" charset="-127"/>
                <a:cs typeface="굴림" pitchFamily="50" charset="-127"/>
              </a:rPr>
              <a:t>that </a:t>
            </a:r>
            <a:r>
              <a:rPr kumimoji="1" lang="en-US" altLang="ko-KR" dirty="0" smtClean="0">
                <a:latin typeface="Verdana" pitchFamily="34" charset="0"/>
                <a:ea typeface="굴림" pitchFamily="50" charset="-127"/>
                <a:cs typeface="굴림" pitchFamily="50" charset="-127"/>
              </a:rPr>
              <a:t>you are using now</a:t>
            </a:r>
            <a:endParaRPr lang="ko-KR" altLang="en-US" dirty="0"/>
          </a:p>
        </p:txBody>
      </p:sp>
      <p:cxnSp>
        <p:nvCxnSpPr>
          <p:cNvPr id="8" name="직선 화살표 연결선 7"/>
          <p:cNvCxnSpPr>
            <a:endCxn id="6" idx="1"/>
          </p:cNvCxnSpPr>
          <p:nvPr/>
        </p:nvCxnSpPr>
        <p:spPr>
          <a:xfrm flipV="1">
            <a:off x="4932040" y="3680158"/>
            <a:ext cx="288032" cy="108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0"/>
            <a:ext cx="813690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96" y="61640"/>
            <a:ext cx="7476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Config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2)</a:t>
            </a:r>
            <a:endParaRPr lang="en-US" altLang="ko-K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052736"/>
            <a:ext cx="5077371" cy="507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직사각형 4"/>
          <p:cNvSpPr/>
          <p:nvPr/>
        </p:nvSpPr>
        <p:spPr>
          <a:xfrm>
            <a:off x="5652120" y="198884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dirty="0" smtClean="0">
                <a:latin typeface="Verdana" pitchFamily="34" charset="0"/>
                <a:ea typeface="굴림" pitchFamily="50" charset="-127"/>
                <a:cs typeface="굴림" pitchFamily="50" charset="-127"/>
              </a:rPr>
              <a:t>go to the PCS Control </a:t>
            </a:r>
            <a:r>
              <a:rPr kumimoji="1" lang="en-US" altLang="ko-KR" sz="1200" dirty="0" err="1" smtClean="0">
                <a:latin typeface="Verdana" pitchFamily="34" charset="0"/>
                <a:ea typeface="굴림" pitchFamily="50" charset="-127"/>
                <a:cs typeface="굴림" pitchFamily="50" charset="-127"/>
              </a:rPr>
              <a:t>Cfg</a:t>
            </a:r>
            <a:r>
              <a:rPr kumimoji="1" lang="en-US" altLang="ko-KR" sz="1200" dirty="0" smtClean="0">
                <a:latin typeface="Verdana" pitchFamily="34" charset="0"/>
                <a:ea typeface="굴림" pitchFamily="50" charset="-127"/>
                <a:cs typeface="굴림" pitchFamily="50" charset="-127"/>
              </a:rPr>
              <a:t> tab within the </a:t>
            </a:r>
            <a:endParaRPr kumimoji="1" lang="en-US" altLang="ko-KR" sz="1200" dirty="0" smtClean="0">
              <a:latin typeface="Verdana" pitchFamily="34" charset="0"/>
              <a:ea typeface="굴림" pitchFamily="50" charset="-127"/>
              <a:cs typeface="굴림" pitchFamily="50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dirty="0" smtClean="0">
                <a:latin typeface="Verdana" pitchFamily="34" charset="0"/>
                <a:ea typeface="굴림" pitchFamily="50" charset="-127"/>
                <a:cs typeface="굴림" pitchFamily="50" charset="-127"/>
              </a:rPr>
              <a:t>GUI </a:t>
            </a:r>
            <a:r>
              <a:rPr kumimoji="1" lang="en-US" altLang="ko-KR" sz="1200" dirty="0" smtClean="0">
                <a:latin typeface="Verdana" pitchFamily="34" charset="0"/>
                <a:ea typeface="굴림" pitchFamily="50" charset="-127"/>
                <a:cs typeface="굴림" pitchFamily="50" charset="-127"/>
              </a:rPr>
              <a:t>and active either the TX/RX </a:t>
            </a:r>
            <a:r>
              <a:rPr kumimoji="1" lang="en-US" altLang="ko-KR" sz="1200" dirty="0" smtClean="0">
                <a:latin typeface="Verdana" pitchFamily="34" charset="0"/>
                <a:ea typeface="굴림" pitchFamily="50" charset="-127"/>
                <a:cs typeface="굴림" pitchFamily="50" charset="-127"/>
              </a:rPr>
              <a:t>Test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dirty="0" smtClean="0">
                <a:latin typeface="Verdana" pitchFamily="34" charset="0"/>
                <a:ea typeface="굴림" pitchFamily="50" charset="-127"/>
                <a:cs typeface="굴림" pitchFamily="50" charset="-127"/>
              </a:rPr>
              <a:t> </a:t>
            </a:r>
            <a:r>
              <a:rPr kumimoji="1" lang="en-US" altLang="ko-KR" sz="1200" dirty="0" smtClean="0">
                <a:latin typeface="Verdana" pitchFamily="34" charset="0"/>
                <a:ea typeface="굴림" pitchFamily="50" charset="-127"/>
                <a:cs typeface="굴림" pitchFamily="50" charset="-127"/>
              </a:rPr>
              <a:t>Pattern Generation </a:t>
            </a:r>
            <a:r>
              <a:rPr kumimoji="1" lang="en-US" altLang="ko-KR" sz="1200" dirty="0" smtClean="0">
                <a:latin typeface="Verdana" pitchFamily="34" charset="0"/>
                <a:ea typeface="굴림" pitchFamily="50" charset="-127"/>
                <a:cs typeface="굴림" pitchFamily="50" charset="-127"/>
              </a:rPr>
              <a:t>or </a:t>
            </a:r>
            <a:r>
              <a:rPr kumimoji="1" lang="en-US" altLang="ko-KR" sz="1200" dirty="0" smtClean="0">
                <a:latin typeface="Verdana" pitchFamily="34" charset="0"/>
                <a:ea typeface="굴림" pitchFamily="50" charset="-127"/>
                <a:cs typeface="굴림" pitchFamily="50" charset="-127"/>
              </a:rPr>
              <a:t>the PRBS31 </a:t>
            </a:r>
            <a:endParaRPr kumimoji="1" lang="en-US" altLang="ko-KR" sz="1200" dirty="0" smtClean="0">
              <a:latin typeface="Verdana" pitchFamily="34" charset="0"/>
              <a:ea typeface="굴림" pitchFamily="50" charset="-127"/>
              <a:cs typeface="굴림" pitchFamily="50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dirty="0" smtClean="0">
                <a:latin typeface="Verdana" pitchFamily="34" charset="0"/>
                <a:ea typeface="굴림" pitchFamily="50" charset="-127"/>
                <a:cs typeface="굴림" pitchFamily="50" charset="-127"/>
              </a:rPr>
              <a:t>Test </a:t>
            </a:r>
            <a:r>
              <a:rPr kumimoji="1" lang="en-US" altLang="ko-KR" sz="1200" dirty="0" smtClean="0">
                <a:latin typeface="Verdana" pitchFamily="34" charset="0"/>
                <a:ea typeface="굴림" pitchFamily="50" charset="-127"/>
                <a:cs typeface="굴림" pitchFamily="50" charset="-127"/>
              </a:rPr>
              <a:t>Pattern Generation on TX/RX path. </a:t>
            </a:r>
            <a:endParaRPr lang="ko-KR" altLang="en-US" sz="1200" dirty="0"/>
          </a:p>
        </p:txBody>
      </p:sp>
      <p:cxnSp>
        <p:nvCxnSpPr>
          <p:cNvPr id="7" name="직선 화살표 연결선 6"/>
          <p:cNvCxnSpPr/>
          <p:nvPr/>
        </p:nvCxnSpPr>
        <p:spPr>
          <a:xfrm flipV="1">
            <a:off x="2987824" y="2492896"/>
            <a:ext cx="259228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0"/>
            <a:ext cx="813690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96" y="61640"/>
            <a:ext cx="7476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Eye pattern</a:t>
            </a:r>
            <a:endParaRPr lang="en-US" altLang="ko-K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4" name="그림 3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836712"/>
            <a:ext cx="5412093" cy="40590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5301208"/>
            <a:ext cx="422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Comments : A little better than before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7458</TotalTime>
  <Words>53</Words>
  <Application>Microsoft Office PowerPoint</Application>
  <PresentationFormat>화면 슬라이드 쇼(4:3)</PresentationFormat>
  <Paragraphs>10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Insight with Compelling Technologies</dc:title>
  <dc:creator>LIGHTRON</dc:creator>
  <cp:lastModifiedBy>LIGHTRON</cp:lastModifiedBy>
  <cp:revision>469</cp:revision>
  <dcterms:created xsi:type="dcterms:W3CDTF">2011-01-12T00:42:41Z</dcterms:created>
  <dcterms:modified xsi:type="dcterms:W3CDTF">2014-03-05T10:13:40Z</dcterms:modified>
</cp:coreProperties>
</file>