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5" r:id="rId2"/>
    <p:sldId id="327" r:id="rId3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an Lee" initials="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9" autoAdjust="0"/>
    <p:restoredTop sz="99275" autoAdjust="0"/>
  </p:normalViewPr>
  <p:slideViewPr>
    <p:cSldViewPr>
      <p:cViewPr varScale="1">
        <p:scale>
          <a:sx n="90" d="100"/>
          <a:sy n="90" d="100"/>
        </p:scale>
        <p:origin x="-17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26" y="-90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993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D12B8BA8-CC3E-4B14-9577-D15AA6DAF466}" type="datetime1">
              <a:rPr lang="ko-KR" altLang="en-US" smtClean="0"/>
              <a:pPr/>
              <a:t>2014-03-06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861CF852-25A2-4574-88B4-488345EBFE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3" y="2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D3181AB3-5BB2-4E73-B920-C64852BF9AB6}" type="datetime1">
              <a:rPr lang="ko-KR" altLang="en-US" smtClean="0"/>
              <a:pPr/>
              <a:t>2014-03-06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8" y="4861442"/>
            <a:ext cx="5683250" cy="4605576"/>
          </a:xfrm>
          <a:prstGeom prst="rect">
            <a:avLst/>
          </a:prstGeom>
        </p:spPr>
        <p:txBody>
          <a:bodyPr vert="horz" lIns="95070" tIns="47535" rIns="95070" bIns="4753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2BDA6F07-B909-478A-ADFB-09D4503C78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 descr="그림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41822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 userDrawn="1"/>
        </p:nvSpPr>
        <p:spPr>
          <a:xfrm>
            <a:off x="35496" y="158775"/>
            <a:ext cx="7772400" cy="893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Leveraging Essence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Until there is no elsewhere to communicate</a:t>
            </a:r>
            <a:endParaRPr kumimoji="0" lang="ko-KR" altLang="en-US" sz="18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B6AB9-C149-4E69-AB0A-3D3165C3E4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Lightron Proprietary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Lightron Proprietary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760C-F47E-4BE7-90AB-A060ECE37D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" name="그림 9" descr="그림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-27383"/>
            <a:ext cx="9144000" cy="10081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Config</a:t>
            </a:r>
            <a:endParaRPr lang="en-US" altLang="ko-K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55149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직사각형 11"/>
          <p:cNvSpPr/>
          <p:nvPr/>
        </p:nvSpPr>
        <p:spPr>
          <a:xfrm>
            <a:off x="3851920" y="23488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disable CL72 from the high level in the Link Training </a:t>
            </a:r>
            <a:r>
              <a:rPr lang="en-US" altLang="ko-KR" dirty="0" err="1" smtClean="0"/>
              <a:t>Cfg</a:t>
            </a:r>
            <a:r>
              <a:rPr lang="en-US" altLang="ko-KR" dirty="0" smtClean="0"/>
              <a:t> tab </a:t>
            </a:r>
            <a:endParaRPr lang="ko-KR" altLang="en-US" dirty="0"/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3347864" y="2636912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 descr="10.3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429000"/>
            <a:ext cx="4091947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81369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" y="61640"/>
            <a:ext cx="7476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Read register 0x0f (answer)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7454</TotalTime>
  <Words>19</Words>
  <Application>Microsoft Office PowerPoint</Application>
  <PresentationFormat>화면 슬라이드 쇼(4:3)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Insight with Compelling Technologies</dc:title>
  <dc:creator>LIGHTRON</dc:creator>
  <cp:lastModifiedBy>LIGHTRON</cp:lastModifiedBy>
  <cp:revision>468</cp:revision>
  <dcterms:created xsi:type="dcterms:W3CDTF">2011-01-12T00:42:41Z</dcterms:created>
  <dcterms:modified xsi:type="dcterms:W3CDTF">2014-03-06T10:26:25Z</dcterms:modified>
</cp:coreProperties>
</file>