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handoutMasterIdLst>
    <p:handoutMasterId r:id="rId9"/>
  </p:handoutMasterIdLst>
  <p:sldIdLst>
    <p:sldId id="325" r:id="rId2"/>
    <p:sldId id="327" r:id="rId3"/>
    <p:sldId id="326" r:id="rId4"/>
    <p:sldId id="328" r:id="rId5"/>
    <p:sldId id="329" r:id="rId6"/>
    <p:sldId id="330" r:id="rId7"/>
  </p:sldIdLst>
  <p:sldSz cx="9144000" cy="6858000" type="screen4x3"/>
  <p:notesSz cx="7104063" cy="10234613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ean Lee" initials="S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66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보통 스타일 2 - 강조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69" autoAdjust="0"/>
    <p:restoredTop sz="99275" autoAdjust="0"/>
  </p:normalViewPr>
  <p:slideViewPr>
    <p:cSldViewPr>
      <p:cViewPr varScale="1">
        <p:scale>
          <a:sx n="90" d="100"/>
          <a:sy n="90" d="100"/>
        </p:scale>
        <p:origin x="-174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1" d="100"/>
          <a:sy n="61" d="100"/>
        </p:scale>
        <p:origin x="-3426" y="-90"/>
      </p:cViewPr>
      <p:guideLst>
        <p:guide orient="horz" pos="3224"/>
        <p:guide pos="223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D12B8BA8-CC3E-4B14-9577-D15AA6DAF466}" type="datetime1">
              <a:rPr lang="ko-KR" altLang="en-US" smtClean="0"/>
              <a:pPr/>
              <a:t>2014-02-25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861CF852-25A2-4574-88B4-488345EBFE83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023993" y="2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/>
          <a:lstStyle>
            <a:lvl1pPr algn="r">
              <a:defRPr sz="1200"/>
            </a:lvl1pPr>
          </a:lstStyle>
          <a:p>
            <a:fld id="{D3181AB3-5BB2-4E73-B920-C64852BF9AB6}" type="datetime1">
              <a:rPr lang="ko-KR" altLang="en-US" smtClean="0"/>
              <a:pPr/>
              <a:t>2014-02-25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070" tIns="47535" rIns="95070" bIns="47535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710408" y="4861442"/>
            <a:ext cx="5683250" cy="4605576"/>
          </a:xfrm>
          <a:prstGeom prst="rect">
            <a:avLst/>
          </a:prstGeom>
        </p:spPr>
        <p:txBody>
          <a:bodyPr vert="horz" lIns="95070" tIns="47535" rIns="95070" bIns="47535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023993" y="9721108"/>
            <a:ext cx="3078427" cy="511731"/>
          </a:xfrm>
          <a:prstGeom prst="rect">
            <a:avLst/>
          </a:prstGeom>
        </p:spPr>
        <p:txBody>
          <a:bodyPr vert="horz" lIns="95070" tIns="47535" rIns="95070" bIns="47535" rtlCol="0" anchor="b"/>
          <a:lstStyle>
            <a:lvl1pPr algn="r">
              <a:defRPr sz="1200"/>
            </a:lvl1pPr>
          </a:lstStyle>
          <a:p>
            <a:fld id="{2BDA6F07-B909-478A-ADFB-09D4503C782F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pic>
        <p:nvPicPr>
          <p:cNvPr id="7" name="그림 6" descr="그림1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-27384"/>
            <a:ext cx="9144000" cy="4182287"/>
          </a:xfrm>
          <a:prstGeom prst="rect">
            <a:avLst/>
          </a:prstGeom>
        </p:spPr>
      </p:pic>
      <p:sp>
        <p:nvSpPr>
          <p:cNvPr id="8" name="제목 1"/>
          <p:cNvSpPr txBox="1">
            <a:spLocks/>
          </p:cNvSpPr>
          <p:nvPr userDrawn="1"/>
        </p:nvSpPr>
        <p:spPr>
          <a:xfrm>
            <a:off x="35496" y="158775"/>
            <a:ext cx="7772400" cy="89396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itchFamily="34" charset="0"/>
                <a:cs typeface="Arial" pitchFamily="34" charset="0"/>
              </a:rPr>
              <a:t>Leveraging Essence</a:t>
            </a: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8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Until there is no elsewhere to communicate</a:t>
            </a:r>
            <a:endParaRPr kumimoji="0" lang="ko-KR" altLang="en-US" sz="1800" b="0" i="1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AB6AB9-C149-4E69-AB0A-3D3165C3E454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ko-KR" smtClean="0"/>
              <a:t>Lightron Proprietary</a:t>
            </a:r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smtClean="0"/>
              <a:t>Lightron Proprietary</a:t>
            </a:r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6760C-F47E-4BE7-90AB-A060ECE37DE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pic>
        <p:nvPicPr>
          <p:cNvPr id="10" name="그림 9" descr="그림1.jp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0" y="-27383"/>
            <a:ext cx="9144000" cy="10081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hardware </a:t>
            </a:r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config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5" name="그림 4" descr="CAM008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013236" y="291021"/>
            <a:ext cx="3129703" cy="4221086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4067944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a</a:t>
            </a:r>
            <a:endParaRPr lang="ko-KR" altLang="en-US" dirty="0"/>
          </a:p>
        </p:txBody>
      </p:sp>
      <p:sp>
        <p:nvSpPr>
          <p:cNvPr id="7" name="타원 6"/>
          <p:cNvSpPr/>
          <p:nvPr/>
        </p:nvSpPr>
        <p:spPr>
          <a:xfrm>
            <a:off x="3491880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b</a:t>
            </a:r>
            <a:endParaRPr lang="ko-KR" altLang="en-US" dirty="0"/>
          </a:p>
        </p:txBody>
      </p:sp>
      <p:sp>
        <p:nvSpPr>
          <p:cNvPr id="8" name="타원 7"/>
          <p:cNvSpPr/>
          <p:nvPr/>
        </p:nvSpPr>
        <p:spPr>
          <a:xfrm>
            <a:off x="3131840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c</a:t>
            </a:r>
            <a:endParaRPr lang="ko-KR" altLang="en-US" dirty="0"/>
          </a:p>
        </p:txBody>
      </p:sp>
      <p:sp>
        <p:nvSpPr>
          <p:cNvPr id="9" name="타원 8"/>
          <p:cNvSpPr/>
          <p:nvPr/>
        </p:nvSpPr>
        <p:spPr>
          <a:xfrm>
            <a:off x="2699792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d</a:t>
            </a:r>
            <a:endParaRPr lang="ko-KR" altLang="en-US" dirty="0"/>
          </a:p>
        </p:txBody>
      </p:sp>
      <p:sp>
        <p:nvSpPr>
          <p:cNvPr id="10" name="타원 9"/>
          <p:cNvSpPr/>
          <p:nvPr/>
        </p:nvSpPr>
        <p:spPr>
          <a:xfrm>
            <a:off x="2195736" y="371703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e</a:t>
            </a:r>
            <a:endParaRPr lang="ko-KR" altLang="en-US" dirty="0"/>
          </a:p>
        </p:txBody>
      </p:sp>
      <p:sp>
        <p:nvSpPr>
          <p:cNvPr id="13" name="타원 12"/>
          <p:cNvSpPr/>
          <p:nvPr/>
        </p:nvSpPr>
        <p:spPr>
          <a:xfrm>
            <a:off x="1619672" y="3645024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f</a:t>
            </a:r>
            <a:endParaRPr lang="ko-KR" altLang="en-US" dirty="0"/>
          </a:p>
        </p:txBody>
      </p:sp>
      <p:sp>
        <p:nvSpPr>
          <p:cNvPr id="15" name="타원 14"/>
          <p:cNvSpPr/>
          <p:nvPr/>
        </p:nvSpPr>
        <p:spPr>
          <a:xfrm>
            <a:off x="179512" y="30689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g</a:t>
            </a:r>
            <a:endParaRPr lang="ko-KR" altLang="en-US" dirty="0"/>
          </a:p>
        </p:txBody>
      </p:sp>
      <p:sp>
        <p:nvSpPr>
          <p:cNvPr id="16" name="타원 15"/>
          <p:cNvSpPr/>
          <p:nvPr/>
        </p:nvSpPr>
        <p:spPr>
          <a:xfrm>
            <a:off x="1403648" y="2636912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h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4932040" y="836713"/>
            <a:ext cx="1725152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a.</a:t>
            </a:r>
          </a:p>
          <a:p>
            <a:r>
              <a:rPr lang="en-US" altLang="ko-KR" sz="1050" dirty="0" smtClean="0"/>
              <a:t>PDTRXA : high</a:t>
            </a:r>
          </a:p>
          <a:p>
            <a:r>
              <a:rPr lang="en-US" altLang="ko-KR" sz="1050" dirty="0" smtClean="0"/>
              <a:t>PDTRXB : high</a:t>
            </a:r>
          </a:p>
          <a:p>
            <a:r>
              <a:rPr lang="en-US" altLang="ko-KR" sz="1050" dirty="0" smtClean="0"/>
              <a:t>ST/GPI1 : </a:t>
            </a:r>
            <a:r>
              <a:rPr lang="en-US" altLang="ko-KR" sz="1050" dirty="0" smtClean="0">
                <a:solidFill>
                  <a:srgbClr val="FF0000"/>
                </a:solidFill>
              </a:rPr>
              <a:t>high</a:t>
            </a:r>
            <a:endParaRPr lang="en-US" altLang="ko-KR" sz="1050" dirty="0" smtClean="0">
              <a:solidFill>
                <a:srgbClr val="FF0000"/>
              </a:solidFill>
            </a:endParaRPr>
          </a:p>
          <a:p>
            <a:r>
              <a:rPr lang="en-US" altLang="ko-KR" sz="1050" dirty="0" smtClean="0"/>
              <a:t>MODE/RERCLK_SEL : Low</a:t>
            </a:r>
          </a:p>
          <a:p>
            <a:r>
              <a:rPr lang="en-US" altLang="ko-KR" sz="1050" dirty="0" smtClean="0"/>
              <a:t>PRBSEN : </a:t>
            </a:r>
            <a:r>
              <a:rPr lang="en-US" altLang="ko-KR" sz="1050" dirty="0" smtClean="0">
                <a:solidFill>
                  <a:srgbClr val="FF0000"/>
                </a:solidFill>
              </a:rPr>
              <a:t>Low</a:t>
            </a:r>
            <a:endParaRPr lang="en-US" altLang="ko-KR" sz="1050" dirty="0" smtClean="0">
              <a:solidFill>
                <a:srgbClr val="FF0000"/>
              </a:solidFill>
            </a:endParaRPr>
          </a:p>
          <a:p>
            <a:r>
              <a:rPr lang="en-US" altLang="ko-KR" sz="1050" dirty="0" smtClean="0"/>
              <a:t>TESTEN : Low</a:t>
            </a:r>
          </a:p>
          <a:p>
            <a:r>
              <a:rPr lang="en-US" altLang="ko-KR" sz="1050" dirty="0" smtClean="0"/>
              <a:t>GPIO : </a:t>
            </a:r>
            <a:r>
              <a:rPr lang="en-US" altLang="ko-KR" sz="1050" dirty="0" smtClean="0">
                <a:solidFill>
                  <a:srgbClr val="FF0000"/>
                </a:solidFill>
              </a:rPr>
              <a:t>Low</a:t>
            </a:r>
            <a:endParaRPr lang="en-US" altLang="ko-KR" sz="1050" dirty="0" smtClean="0">
              <a:solidFill>
                <a:srgbClr val="FF0000"/>
              </a:solidFill>
            </a:endParaRPr>
          </a:p>
          <a:p>
            <a:r>
              <a:rPr lang="en-US" altLang="ko-KR" sz="1050" dirty="0" smtClean="0"/>
              <a:t>MDIO_B2B_RLY : Low</a:t>
            </a:r>
          </a:p>
          <a:p>
            <a:r>
              <a:rPr lang="en-US" altLang="ko-KR" sz="1050" dirty="0" smtClean="0"/>
              <a:t>MDIO_CON_RLY : Low</a:t>
            </a:r>
          </a:p>
          <a:p>
            <a:r>
              <a:rPr lang="en-US" altLang="ko-KR" sz="1050" dirty="0" smtClean="0"/>
              <a:t>I2C_GPI)_ADDR : Low </a:t>
            </a:r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467544" y="4077072"/>
            <a:ext cx="13681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b.</a:t>
            </a:r>
          </a:p>
          <a:p>
            <a:r>
              <a:rPr lang="en-US" altLang="ko-KR" sz="1000" dirty="0" smtClean="0"/>
              <a:t>AMUXB : Open</a:t>
            </a:r>
          </a:p>
          <a:p>
            <a:r>
              <a:rPr lang="en-US" altLang="ko-KR" sz="1000" dirty="0" smtClean="0"/>
              <a:t>AMUXA : Open</a:t>
            </a:r>
          </a:p>
          <a:p>
            <a:r>
              <a:rPr lang="en-US" altLang="ko-KR" sz="1000" dirty="0" smtClean="0"/>
              <a:t>PRBS PASS : Open</a:t>
            </a:r>
          </a:p>
          <a:p>
            <a:r>
              <a:rPr lang="en-US" altLang="ko-KR" sz="1000" dirty="0" smtClean="0"/>
              <a:t>LOSB : Short</a:t>
            </a:r>
          </a:p>
          <a:p>
            <a:r>
              <a:rPr lang="en-US" altLang="ko-KR" sz="1000" dirty="0" smtClean="0"/>
              <a:t>LOSA : Short</a:t>
            </a:r>
          </a:p>
          <a:p>
            <a:endParaRPr lang="en-US" altLang="ko-KR" dirty="0" smtClean="0"/>
          </a:p>
        </p:txBody>
      </p:sp>
      <p:sp>
        <p:nvSpPr>
          <p:cNvPr id="19" name="TextBox 18"/>
          <p:cNvSpPr txBox="1"/>
          <p:nvPr/>
        </p:nvSpPr>
        <p:spPr>
          <a:xfrm>
            <a:off x="1979712" y="4077072"/>
            <a:ext cx="1368152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c.</a:t>
            </a:r>
          </a:p>
          <a:p>
            <a:r>
              <a:rPr lang="en-US" altLang="ko-KR" sz="1000" dirty="0" smtClean="0"/>
              <a:t>GND : Open</a:t>
            </a:r>
          </a:p>
          <a:p>
            <a:r>
              <a:rPr lang="en-US" altLang="ko-KR" sz="1000" dirty="0" smtClean="0"/>
              <a:t>LX_OKINB : Open</a:t>
            </a:r>
          </a:p>
          <a:p>
            <a:r>
              <a:rPr lang="en-US" altLang="ko-KR" sz="1000" dirty="0" smtClean="0"/>
              <a:t>LX_OKINA : Open</a:t>
            </a:r>
          </a:p>
          <a:p>
            <a:r>
              <a:rPr lang="en-US" altLang="ko-KR" sz="1000" dirty="0" smtClean="0"/>
              <a:t>GND : Open</a:t>
            </a:r>
          </a:p>
          <a:p>
            <a:endParaRPr lang="en-US" altLang="ko-KR" sz="1000" dirty="0" smtClean="0"/>
          </a:p>
          <a:p>
            <a:endParaRPr lang="en-US" altLang="ko-KR" dirty="0" smtClean="0"/>
          </a:p>
        </p:txBody>
      </p:sp>
      <p:sp>
        <p:nvSpPr>
          <p:cNvPr id="20" name="TextBox 19"/>
          <p:cNvSpPr txBox="1"/>
          <p:nvPr/>
        </p:nvSpPr>
        <p:spPr>
          <a:xfrm>
            <a:off x="3419872" y="4077072"/>
            <a:ext cx="13681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d.</a:t>
            </a:r>
          </a:p>
          <a:p>
            <a:r>
              <a:rPr lang="en-US" altLang="ko-KR" sz="1000" dirty="0" smtClean="0"/>
              <a:t>PRTAD0 : short</a:t>
            </a:r>
          </a:p>
          <a:p>
            <a:r>
              <a:rPr lang="en-US" altLang="ko-KR" sz="1000" dirty="0" smtClean="0"/>
              <a:t>PRTAD1 : Low</a:t>
            </a:r>
          </a:p>
          <a:p>
            <a:r>
              <a:rPr lang="en-US" altLang="ko-KR" sz="1000" dirty="0" smtClean="0"/>
              <a:t>PRTAD2 : Low</a:t>
            </a:r>
          </a:p>
          <a:p>
            <a:r>
              <a:rPr lang="en-US" altLang="ko-KR" sz="1000" dirty="0" smtClean="0"/>
              <a:t>PRTAD3 : Low</a:t>
            </a:r>
          </a:p>
          <a:p>
            <a:r>
              <a:rPr lang="en-US" altLang="ko-KR" sz="1000" dirty="0" smtClean="0"/>
              <a:t>PRTAD4 : Low</a:t>
            </a:r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4860032" y="4077072"/>
            <a:ext cx="136815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e.</a:t>
            </a:r>
          </a:p>
          <a:p>
            <a:r>
              <a:rPr lang="en-US" altLang="ko-KR" sz="1000" dirty="0" smtClean="0"/>
              <a:t>TCK: Open</a:t>
            </a:r>
          </a:p>
          <a:p>
            <a:r>
              <a:rPr lang="en-US" altLang="ko-KR" sz="1000" dirty="0" smtClean="0"/>
              <a:t>TSM : Open</a:t>
            </a:r>
          </a:p>
          <a:p>
            <a:r>
              <a:rPr lang="en-US" altLang="ko-KR" sz="1000" dirty="0" smtClean="0"/>
              <a:t>TDI : Open</a:t>
            </a:r>
          </a:p>
          <a:p>
            <a:r>
              <a:rPr lang="en-US" altLang="ko-KR" sz="1000" dirty="0" smtClean="0"/>
              <a:t> TDD : Open</a:t>
            </a:r>
          </a:p>
          <a:p>
            <a:r>
              <a:rPr lang="en-US" altLang="ko-KR" sz="1000" dirty="0" smtClean="0"/>
              <a:t>/TRST : Open</a:t>
            </a:r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6444208" y="4077072"/>
            <a:ext cx="13681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f. </a:t>
            </a:r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4509120"/>
            <a:ext cx="118110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95536" y="5301209"/>
            <a:ext cx="1440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g.</a:t>
            </a:r>
          </a:p>
          <a:p>
            <a:r>
              <a:rPr lang="en-US" altLang="ko-KR" sz="1000" dirty="0" smtClean="0"/>
              <a:t>MDC: Open</a:t>
            </a:r>
          </a:p>
          <a:p>
            <a:r>
              <a:rPr lang="en-US" altLang="ko-KR" sz="1000" dirty="0" smtClean="0"/>
              <a:t>INPUT: Open</a:t>
            </a:r>
          </a:p>
          <a:p>
            <a:r>
              <a:rPr lang="en-US" altLang="ko-KR" sz="1000" dirty="0" smtClean="0"/>
              <a:t>MDIO: Open</a:t>
            </a:r>
          </a:p>
          <a:p>
            <a:r>
              <a:rPr lang="en-US" altLang="ko-KR" sz="1000" dirty="0" smtClean="0"/>
              <a:t> MDC: Open</a:t>
            </a:r>
          </a:p>
          <a:p>
            <a:r>
              <a:rPr lang="en-US" altLang="ko-KR" sz="1000" dirty="0" smtClean="0"/>
              <a:t>OUTPUT : Open</a:t>
            </a:r>
          </a:p>
          <a:p>
            <a:r>
              <a:rPr lang="en-US" altLang="ko-KR" sz="1000" dirty="0" smtClean="0"/>
              <a:t>MDIC : Open</a:t>
            </a:r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dirty="0" smtClean="0"/>
          </a:p>
        </p:txBody>
      </p:sp>
      <p:sp>
        <p:nvSpPr>
          <p:cNvPr id="25" name="TextBox 24"/>
          <p:cNvSpPr txBox="1"/>
          <p:nvPr/>
        </p:nvSpPr>
        <p:spPr>
          <a:xfrm>
            <a:off x="1835696" y="5301208"/>
            <a:ext cx="1440160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h.</a:t>
            </a:r>
          </a:p>
          <a:p>
            <a:r>
              <a:rPr lang="en-US" altLang="ko-KR" sz="1000" dirty="0" smtClean="0"/>
              <a:t>INT2: Open</a:t>
            </a:r>
          </a:p>
          <a:p>
            <a:r>
              <a:rPr lang="en-US" altLang="ko-KR" sz="1000" dirty="0" smtClean="0"/>
              <a:t>RESET2: Open</a:t>
            </a:r>
          </a:p>
          <a:p>
            <a:r>
              <a:rPr lang="en-US" altLang="ko-KR" sz="1000" dirty="0" smtClean="0"/>
              <a:t>INT1: Open</a:t>
            </a:r>
          </a:p>
          <a:p>
            <a:r>
              <a:rPr lang="en-US" altLang="ko-KR" sz="1000" dirty="0" smtClean="0"/>
              <a:t> RESET1: Open</a:t>
            </a:r>
          </a:p>
          <a:p>
            <a:r>
              <a:rPr lang="en-US" altLang="ko-KR" sz="1000" dirty="0" smtClean="0"/>
              <a:t>SDA : Open</a:t>
            </a:r>
          </a:p>
          <a:p>
            <a:r>
              <a:rPr lang="en-US" altLang="ko-KR" sz="1000" dirty="0" smtClean="0"/>
              <a:t>SCL : Open</a:t>
            </a:r>
          </a:p>
          <a:p>
            <a:endParaRPr lang="en-US" altLang="ko-KR" sz="1000" dirty="0" smtClean="0"/>
          </a:p>
          <a:p>
            <a:endParaRPr lang="en-US" altLang="ko-KR" sz="1000" dirty="0" smtClean="0"/>
          </a:p>
          <a:p>
            <a:endParaRPr lang="en-US" altLang="ko-KR" dirty="0" smtClean="0"/>
          </a:p>
        </p:txBody>
      </p:sp>
      <p:sp>
        <p:nvSpPr>
          <p:cNvPr id="23" name="설명선 2 22"/>
          <p:cNvSpPr/>
          <p:nvPr/>
        </p:nvSpPr>
        <p:spPr>
          <a:xfrm>
            <a:off x="7092280" y="1556792"/>
            <a:ext cx="1728192" cy="864096"/>
          </a:xfrm>
          <a:prstGeom prst="borderCallout2">
            <a:avLst>
              <a:gd name="adj1" fmla="val 18750"/>
              <a:gd name="adj2" fmla="val -8333"/>
              <a:gd name="adj3" fmla="val 18750"/>
              <a:gd name="adj4" fmla="val -16667"/>
              <a:gd name="adj5" fmla="val -704"/>
              <a:gd name="adj6" fmla="val -6225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/>
              <a:t>Red : change </a:t>
            </a:r>
            <a:r>
              <a:rPr lang="en-US" altLang="ko-KR" dirty="0" err="1" smtClean="0"/>
              <a:t>config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HSTXBn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pattern signal)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95536" y="980728"/>
            <a:ext cx="662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Turn on TLK 10232 EVM (just supply voltage on EVM board )</a:t>
            </a:r>
            <a:endParaRPr lang="ko-KR" altLang="en-US" dirty="0"/>
          </a:p>
        </p:txBody>
      </p:sp>
      <p:pic>
        <p:nvPicPr>
          <p:cNvPr id="19" name="그림 18" descr="just turn on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1560" y="148478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HSTXBn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pattern signal)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 descr="HSTXBP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96752"/>
            <a:ext cx="7056784" cy="5292588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1520" y="692696"/>
            <a:ext cx="229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Loading your </a:t>
            </a:r>
            <a:r>
              <a:rPr lang="en-US" altLang="ko-KR" dirty="0" err="1" smtClean="0"/>
              <a:t>config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 pattern signal)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692696"/>
            <a:ext cx="750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Clock</a:t>
            </a:r>
            <a:endParaRPr lang="ko-KR" altLang="en-US" dirty="0"/>
          </a:p>
        </p:txBody>
      </p:sp>
      <p:pic>
        <p:nvPicPr>
          <p:cNvPr id="6" name="그림 5" descr="cloc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1124744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 pattern signal)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51520" y="692696"/>
            <a:ext cx="1992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SFP+ eye pattern</a:t>
            </a:r>
            <a:endParaRPr lang="ko-KR" altLang="en-US" dirty="0"/>
          </a:p>
        </p:txBody>
      </p:sp>
      <p:pic>
        <p:nvPicPr>
          <p:cNvPr id="7" name="그림 6" descr="SFP+ module 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6096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/>
        </p:nvSpPr>
        <p:spPr>
          <a:xfrm>
            <a:off x="0" y="0"/>
            <a:ext cx="8136904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ko-KR" altLang="en-US" sz="2800" b="1" i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196" y="61640"/>
            <a:ext cx="74761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TLK10232 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( </a:t>
            </a:r>
            <a:r>
              <a:rPr lang="en-US" altLang="ko-KR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BER_Test</a:t>
            </a:r>
            <a:r>
              <a:rPr lang="en-US" altLang="ko-KR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맑은 고딕" pitchFamily="50" charset="-127"/>
                <a:ea typeface="맑은 고딕" pitchFamily="50" charset="-127"/>
              </a:rPr>
              <a:t>)</a:t>
            </a:r>
            <a:endParaRPr lang="en-US" altLang="ko-KR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052736"/>
            <a:ext cx="7899648" cy="5381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692696"/>
            <a:ext cx="23551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I can not check BER 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7415</TotalTime>
  <Words>213</Words>
  <Application>Microsoft Office PowerPoint</Application>
  <PresentationFormat>화면 슬라이드 쇼(4:3)</PresentationFormat>
  <Paragraphs>74</Paragraphs>
  <Slides>6</Slides>
  <Notes>6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Insight with Compelling Technologies</dc:title>
  <dc:creator>LIGHTRON</dc:creator>
  <cp:lastModifiedBy>LIGHTRON</cp:lastModifiedBy>
  <cp:revision>462</cp:revision>
  <dcterms:created xsi:type="dcterms:W3CDTF">2011-01-12T00:42:41Z</dcterms:created>
  <dcterms:modified xsi:type="dcterms:W3CDTF">2014-02-25T12:45:06Z</dcterms:modified>
</cp:coreProperties>
</file>