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5" r:id="rId2"/>
    <p:sldId id="326" r:id="rId3"/>
    <p:sldId id="327" r:id="rId4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Le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9" autoAdjust="0"/>
    <p:restoredTop sz="99275" autoAdjust="0"/>
  </p:normalViewPr>
  <p:slideViewPr>
    <p:cSldViewPr>
      <p:cViewPr varScale="1">
        <p:scale>
          <a:sx n="90" d="100"/>
          <a:sy n="90" d="100"/>
        </p:scale>
        <p:origin x="-17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26" y="-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12B8BA8-CC3E-4B14-9577-D15AA6DAF466}" type="datetime1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861CF852-25A2-4574-88B4-488345EBFE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3181AB3-5BB2-4E73-B920-C64852BF9AB6}" type="datetime1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2BDA6F07-B909-478A-ADFB-09D4503C78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 descr="그림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41822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 userDrawn="1"/>
        </p:nvSpPr>
        <p:spPr>
          <a:xfrm>
            <a:off x="35496" y="158775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Leveraging Essence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Until there is no elsewhere to communicate</a:t>
            </a:r>
            <a:endParaRPr kumimoji="0" lang="ko-KR" altLang="en-US" sz="1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AB9-C149-4E69-AB0A-3D3165C3E4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Lightron Proprietary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" name="그림 9" descr="그림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7383"/>
            <a:ext cx="9144000" cy="10081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Eye pattern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(10G-KR)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4510964" cy="459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kr10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2204864"/>
            <a:ext cx="3624064" cy="271804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805264"/>
            <a:ext cx="21812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43808" y="6021288"/>
            <a:ext cx="5106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Auto negotiation mode have 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abnormal eye pattern such as upper picture.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Eye pattern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(10G(4 to 1)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836712"/>
            <a:ext cx="456973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 descr="9.8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836712"/>
            <a:ext cx="3647728" cy="27357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60232" y="64886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6.144Gbps</a:t>
            </a:r>
            <a:endParaRPr lang="ko-KR" altLang="en-US" dirty="0"/>
          </a:p>
        </p:txBody>
      </p:sp>
      <p:pic>
        <p:nvPicPr>
          <p:cNvPr id="10" name="그림 9" descr="6.14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861048"/>
            <a:ext cx="3600400" cy="27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Summary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24744"/>
            <a:ext cx="76607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Operating Mode</a:t>
            </a:r>
          </a:p>
          <a:p>
            <a:pPr marL="342900" indent="-342900"/>
            <a:r>
              <a:rPr lang="en-US" altLang="ko-KR" dirty="0" smtClean="0"/>
              <a:t>  1) 10_KR , Auto Negotiation 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 =&gt; have abnormal eye pattern </a:t>
            </a:r>
          </a:p>
          <a:p>
            <a:pPr marL="342900" indent="-342900"/>
            <a:endParaRPr lang="en-US" altLang="ko-KR" dirty="0" smtClean="0"/>
          </a:p>
          <a:p>
            <a:pPr marL="342900" indent="-342900"/>
            <a:r>
              <a:rPr lang="en-US" altLang="ko-KR" dirty="0" smtClean="0"/>
              <a:t>  2) 10G( 4 to 1, 2to1 , 1to1 )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  =&gt; a) have normal eye pattern but there are jitter a lot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       so I will test again with CDR 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       b) Have error bit even though connect is direct. 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           I will test again according to the your suggestion method.  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005064"/>
            <a:ext cx="6435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ko-KR" dirty="0" smtClean="0"/>
              <a:t>2. Question 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10_KR and Auto Negotiation have abnormal eye pattern </a:t>
            </a:r>
          </a:p>
          <a:p>
            <a:pPr marL="342900" indent="-342900"/>
            <a:r>
              <a:rPr lang="en-US" altLang="ko-KR" dirty="0" smtClean="0"/>
              <a:t> </a:t>
            </a:r>
            <a:r>
              <a:rPr lang="en-US" altLang="ko-KR" dirty="0" smtClean="0"/>
              <a:t>   =&gt; Is the hardware no problem ?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7476</TotalTime>
  <Words>120</Words>
  <Application>Microsoft Office PowerPoint</Application>
  <PresentationFormat>화면 슬라이드 쇼(4:3)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Insight with Compelling Technologies</dc:title>
  <dc:creator>LIGHTRON</dc:creator>
  <cp:lastModifiedBy>LIGHTRON</cp:lastModifiedBy>
  <cp:revision>470</cp:revision>
  <dcterms:created xsi:type="dcterms:W3CDTF">2011-01-12T00:42:41Z</dcterms:created>
  <dcterms:modified xsi:type="dcterms:W3CDTF">2014-03-04T02:51:37Z</dcterms:modified>
</cp:coreProperties>
</file>