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325" r:id="rId2"/>
    <p:sldId id="326" r:id="rId3"/>
  </p:sldIdLst>
  <p:sldSz cx="9144000" cy="6858000" type="screen4x3"/>
  <p:notesSz cx="7104063" cy="10234613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ean Lee" initials="SL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669900"/>
    <a:srgbClr val="00FF00"/>
  </p:clrMru>
</p:presentationPr>
</file>

<file path=ppt/tableStyles.xml><?xml version="1.0" encoding="utf-8"?>
<a:tblStyleLst xmlns:a="http://schemas.openxmlformats.org/drawingml/2006/main" def="{5C22544A-7EE6-4342-B048-85BDC9FD1C3A}">
  <a:tblStyle styleId="{69C7853C-536D-4A76-A0AE-DD22124D55A5}" styleName="테마 스타일 1 - 강조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보통 스타일 2 - 강조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보통 스타일 2 - 강조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69" autoAdjust="0"/>
    <p:restoredTop sz="99275" autoAdjust="0"/>
  </p:normalViewPr>
  <p:slideViewPr>
    <p:cSldViewPr>
      <p:cViewPr varScale="1">
        <p:scale>
          <a:sx n="90" d="100"/>
          <a:sy n="90" d="100"/>
        </p:scale>
        <p:origin x="-174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1" d="100"/>
          <a:sy n="61" d="100"/>
        </p:scale>
        <p:origin x="-3426" y="-90"/>
      </p:cViewPr>
      <p:guideLst>
        <p:guide orient="horz" pos="3224"/>
        <p:guide pos="2238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3078427" cy="511731"/>
          </a:xfrm>
          <a:prstGeom prst="rect">
            <a:avLst/>
          </a:prstGeom>
        </p:spPr>
        <p:txBody>
          <a:bodyPr vert="horz" lIns="95070" tIns="47535" rIns="95070" bIns="47535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4023993" y="2"/>
            <a:ext cx="3078427" cy="511731"/>
          </a:xfrm>
          <a:prstGeom prst="rect">
            <a:avLst/>
          </a:prstGeom>
        </p:spPr>
        <p:txBody>
          <a:bodyPr vert="horz" lIns="95070" tIns="47535" rIns="95070" bIns="47535" rtlCol="0"/>
          <a:lstStyle>
            <a:lvl1pPr algn="r">
              <a:defRPr sz="1200"/>
            </a:lvl1pPr>
          </a:lstStyle>
          <a:p>
            <a:fld id="{D12B8BA8-CC3E-4B14-9577-D15AA6DAF466}" type="datetime1">
              <a:rPr lang="ko-KR" altLang="en-US" smtClean="0"/>
              <a:pPr/>
              <a:t>2014-02-24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1" y="9721108"/>
            <a:ext cx="3078427" cy="511731"/>
          </a:xfrm>
          <a:prstGeom prst="rect">
            <a:avLst/>
          </a:prstGeom>
        </p:spPr>
        <p:txBody>
          <a:bodyPr vert="horz" lIns="95070" tIns="47535" rIns="95070" bIns="47535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4023993" y="9721108"/>
            <a:ext cx="3078427" cy="511731"/>
          </a:xfrm>
          <a:prstGeom prst="rect">
            <a:avLst/>
          </a:prstGeom>
        </p:spPr>
        <p:txBody>
          <a:bodyPr vert="horz" lIns="95070" tIns="47535" rIns="95070" bIns="47535" rtlCol="0" anchor="b"/>
          <a:lstStyle>
            <a:lvl1pPr algn="r">
              <a:defRPr sz="1200"/>
            </a:lvl1pPr>
          </a:lstStyle>
          <a:p>
            <a:fld id="{861CF852-25A2-4574-88B4-488345EBFE8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3078427" cy="511731"/>
          </a:xfrm>
          <a:prstGeom prst="rect">
            <a:avLst/>
          </a:prstGeom>
        </p:spPr>
        <p:txBody>
          <a:bodyPr vert="horz" lIns="95070" tIns="47535" rIns="95070" bIns="47535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4023993" y="2"/>
            <a:ext cx="3078427" cy="511731"/>
          </a:xfrm>
          <a:prstGeom prst="rect">
            <a:avLst/>
          </a:prstGeom>
        </p:spPr>
        <p:txBody>
          <a:bodyPr vert="horz" lIns="95070" tIns="47535" rIns="95070" bIns="47535" rtlCol="0"/>
          <a:lstStyle>
            <a:lvl1pPr algn="r">
              <a:defRPr sz="1200"/>
            </a:lvl1pPr>
          </a:lstStyle>
          <a:p>
            <a:fld id="{D3181AB3-5BB2-4E73-B920-C64852BF9AB6}" type="datetime1">
              <a:rPr lang="ko-KR" altLang="en-US" smtClean="0"/>
              <a:pPr/>
              <a:t>2014-02-24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93775" y="768350"/>
            <a:ext cx="5116513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070" tIns="47535" rIns="95070" bIns="47535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710408" y="4861442"/>
            <a:ext cx="5683250" cy="4605576"/>
          </a:xfrm>
          <a:prstGeom prst="rect">
            <a:avLst/>
          </a:prstGeom>
        </p:spPr>
        <p:txBody>
          <a:bodyPr vert="horz" lIns="95070" tIns="47535" rIns="95070" bIns="47535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1" y="9721108"/>
            <a:ext cx="3078427" cy="511731"/>
          </a:xfrm>
          <a:prstGeom prst="rect">
            <a:avLst/>
          </a:prstGeom>
        </p:spPr>
        <p:txBody>
          <a:bodyPr vert="horz" lIns="95070" tIns="47535" rIns="95070" bIns="47535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4023993" y="9721108"/>
            <a:ext cx="3078427" cy="511731"/>
          </a:xfrm>
          <a:prstGeom prst="rect">
            <a:avLst/>
          </a:prstGeom>
        </p:spPr>
        <p:txBody>
          <a:bodyPr vert="horz" lIns="95070" tIns="47535" rIns="95070" bIns="47535" rtlCol="0" anchor="b"/>
          <a:lstStyle>
            <a:lvl1pPr algn="r">
              <a:defRPr sz="1200"/>
            </a:lvl1pPr>
          </a:lstStyle>
          <a:p>
            <a:fld id="{2BDA6F07-B909-478A-ADFB-09D4503C782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pic>
        <p:nvPicPr>
          <p:cNvPr id="7" name="그림 6" descr="그림1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-27384"/>
            <a:ext cx="9144000" cy="4182287"/>
          </a:xfrm>
          <a:prstGeom prst="rect">
            <a:avLst/>
          </a:prstGeom>
        </p:spPr>
      </p:pic>
      <p:sp>
        <p:nvSpPr>
          <p:cNvPr id="8" name="제목 1"/>
          <p:cNvSpPr txBox="1">
            <a:spLocks/>
          </p:cNvSpPr>
          <p:nvPr userDrawn="1"/>
        </p:nvSpPr>
        <p:spPr>
          <a:xfrm>
            <a:off x="35496" y="158775"/>
            <a:ext cx="7772400" cy="89396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Tahoma" pitchFamily="34" charset="0"/>
                <a:cs typeface="Arial" pitchFamily="34" charset="0"/>
              </a:rPr>
              <a:t>Leveraging Essence</a:t>
            </a:r>
          </a:p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Until there is no elsewhere to communicate</a:t>
            </a:r>
            <a:endParaRPr kumimoji="0" lang="ko-KR" altLang="en-US" sz="1800" b="0" i="1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Lightron Proprietary</a:t>
            </a:r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B6AB9-C149-4E69-AB0A-3D3165C3E45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Lightron Proprietary</a:t>
            </a:r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6760C-F47E-4BE7-90AB-A060ECE37DE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Lightron Proprietary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6760C-F47E-4BE7-90AB-A060ECE37DE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Lightron Proprietary</a:t>
            </a:r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6760C-F47E-4BE7-90AB-A060ECE37DE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Lightron Proprietary</a:t>
            </a:r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6760C-F47E-4BE7-90AB-A060ECE37DE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Lightron Proprietary</a:t>
            </a:r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6760C-F47E-4BE7-90AB-A060ECE37DE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Lightron Proprietary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6760C-F47E-4BE7-90AB-A060ECE37DE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Lightron Proprietary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6760C-F47E-4BE7-90AB-A060ECE37DE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Lightron Proprietary</a:t>
            </a:r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6760C-F47E-4BE7-90AB-A060ECE37DE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ko-KR" smtClean="0"/>
              <a:t>Lightron Proprietary</a:t>
            </a:r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76760C-F47E-4BE7-90AB-A060ECE37DE5}" type="slidenum">
              <a:rPr lang="ko-KR" altLang="en-US" smtClean="0"/>
              <a:pPr/>
              <a:t>‹#›</a:t>
            </a:fld>
            <a:endParaRPr lang="ko-KR" altLang="en-US"/>
          </a:p>
        </p:txBody>
      </p:sp>
      <p:pic>
        <p:nvPicPr>
          <p:cNvPr id="10" name="그림 9" descr="그림1.jp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0" y="-27383"/>
            <a:ext cx="9144000" cy="100811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sldNum="0" hdr="0" ftr="0" dt="0"/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직사각형 13"/>
          <p:cNvSpPr/>
          <p:nvPr/>
        </p:nvSpPr>
        <p:spPr>
          <a:xfrm>
            <a:off x="0" y="0"/>
            <a:ext cx="8136904" cy="6480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2800" b="1" i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8196" y="61640"/>
            <a:ext cx="74761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itchFamily="50" charset="-127"/>
                <a:ea typeface="맑은 고딕" pitchFamily="50" charset="-127"/>
              </a:rPr>
              <a:t>TLK10232 hardware </a:t>
            </a:r>
            <a:r>
              <a:rPr lang="en-US" altLang="ko-KR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itchFamily="50" charset="-127"/>
                <a:ea typeface="맑은 고딕" pitchFamily="50" charset="-127"/>
              </a:rPr>
              <a:t>config</a:t>
            </a:r>
            <a:endParaRPr lang="en-US" altLang="ko-KR" sz="24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맑은 고딕" pitchFamily="50" charset="-127"/>
              <a:ea typeface="맑은 고딕" pitchFamily="50" charset="-127"/>
            </a:endParaRPr>
          </a:p>
        </p:txBody>
      </p:sp>
      <p:pic>
        <p:nvPicPr>
          <p:cNvPr id="5" name="그림 4" descr="CAM0082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16200000">
            <a:off x="1013236" y="291021"/>
            <a:ext cx="3129703" cy="4221086"/>
          </a:xfrm>
          <a:prstGeom prst="rect">
            <a:avLst/>
          </a:prstGeom>
        </p:spPr>
      </p:pic>
      <p:sp>
        <p:nvSpPr>
          <p:cNvPr id="6" name="타원 5"/>
          <p:cNvSpPr/>
          <p:nvPr/>
        </p:nvSpPr>
        <p:spPr>
          <a:xfrm>
            <a:off x="4067944" y="3717032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a</a:t>
            </a:r>
            <a:endParaRPr lang="ko-KR" altLang="en-US" dirty="0"/>
          </a:p>
        </p:txBody>
      </p:sp>
      <p:sp>
        <p:nvSpPr>
          <p:cNvPr id="7" name="타원 6"/>
          <p:cNvSpPr/>
          <p:nvPr/>
        </p:nvSpPr>
        <p:spPr>
          <a:xfrm>
            <a:off x="3491880" y="3717032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b</a:t>
            </a:r>
            <a:endParaRPr lang="ko-KR" altLang="en-US" dirty="0"/>
          </a:p>
        </p:txBody>
      </p:sp>
      <p:sp>
        <p:nvSpPr>
          <p:cNvPr id="8" name="타원 7"/>
          <p:cNvSpPr/>
          <p:nvPr/>
        </p:nvSpPr>
        <p:spPr>
          <a:xfrm>
            <a:off x="3131840" y="3717032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c</a:t>
            </a:r>
            <a:endParaRPr lang="ko-KR" altLang="en-US" dirty="0"/>
          </a:p>
        </p:txBody>
      </p:sp>
      <p:sp>
        <p:nvSpPr>
          <p:cNvPr id="9" name="타원 8"/>
          <p:cNvSpPr/>
          <p:nvPr/>
        </p:nvSpPr>
        <p:spPr>
          <a:xfrm>
            <a:off x="2699792" y="3717032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d</a:t>
            </a:r>
            <a:endParaRPr lang="ko-KR" altLang="en-US" dirty="0"/>
          </a:p>
        </p:txBody>
      </p:sp>
      <p:sp>
        <p:nvSpPr>
          <p:cNvPr id="10" name="타원 9"/>
          <p:cNvSpPr/>
          <p:nvPr/>
        </p:nvSpPr>
        <p:spPr>
          <a:xfrm>
            <a:off x="2195736" y="3717032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e</a:t>
            </a:r>
            <a:endParaRPr lang="ko-KR" altLang="en-US" dirty="0"/>
          </a:p>
        </p:txBody>
      </p:sp>
      <p:sp>
        <p:nvSpPr>
          <p:cNvPr id="13" name="타원 12"/>
          <p:cNvSpPr/>
          <p:nvPr/>
        </p:nvSpPr>
        <p:spPr>
          <a:xfrm>
            <a:off x="1619672" y="3645024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f</a:t>
            </a:r>
            <a:endParaRPr lang="ko-KR" altLang="en-US" dirty="0"/>
          </a:p>
        </p:txBody>
      </p:sp>
      <p:sp>
        <p:nvSpPr>
          <p:cNvPr id="15" name="타원 14"/>
          <p:cNvSpPr/>
          <p:nvPr/>
        </p:nvSpPr>
        <p:spPr>
          <a:xfrm>
            <a:off x="179512" y="3068960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g</a:t>
            </a:r>
            <a:endParaRPr lang="ko-KR" altLang="en-US" dirty="0"/>
          </a:p>
        </p:txBody>
      </p:sp>
      <p:sp>
        <p:nvSpPr>
          <p:cNvPr id="16" name="타원 15"/>
          <p:cNvSpPr/>
          <p:nvPr/>
        </p:nvSpPr>
        <p:spPr>
          <a:xfrm>
            <a:off x="1403648" y="2636912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h</a:t>
            </a:r>
            <a:endParaRPr lang="ko-KR" alt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4932040" y="836713"/>
            <a:ext cx="1725152" cy="25391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a.</a:t>
            </a:r>
          </a:p>
          <a:p>
            <a:r>
              <a:rPr lang="en-US" altLang="ko-KR" sz="1050" dirty="0" smtClean="0"/>
              <a:t>PDTRXA : high</a:t>
            </a:r>
          </a:p>
          <a:p>
            <a:r>
              <a:rPr lang="en-US" altLang="ko-KR" sz="1050" dirty="0" smtClean="0"/>
              <a:t>PDTRXB : high</a:t>
            </a:r>
          </a:p>
          <a:p>
            <a:r>
              <a:rPr lang="en-US" altLang="ko-KR" sz="1050" dirty="0" smtClean="0"/>
              <a:t>ST/GPI1 : Low</a:t>
            </a:r>
          </a:p>
          <a:p>
            <a:r>
              <a:rPr lang="en-US" altLang="ko-KR" sz="1050" dirty="0" smtClean="0"/>
              <a:t>MODE/RERCLK_SEL : Low</a:t>
            </a:r>
          </a:p>
          <a:p>
            <a:r>
              <a:rPr lang="en-US" altLang="ko-KR" sz="1050" dirty="0" smtClean="0"/>
              <a:t>PRBSEN : high</a:t>
            </a:r>
          </a:p>
          <a:p>
            <a:r>
              <a:rPr lang="en-US" altLang="ko-KR" sz="1050" dirty="0" smtClean="0"/>
              <a:t>TESTEN : Low</a:t>
            </a:r>
          </a:p>
          <a:p>
            <a:r>
              <a:rPr lang="en-US" altLang="ko-KR" sz="1050" dirty="0" smtClean="0"/>
              <a:t>GPIO : high</a:t>
            </a:r>
          </a:p>
          <a:p>
            <a:r>
              <a:rPr lang="en-US" altLang="ko-KR" sz="1050" dirty="0" smtClean="0"/>
              <a:t>MDIO_B2B_RLY : Low</a:t>
            </a:r>
          </a:p>
          <a:p>
            <a:r>
              <a:rPr lang="en-US" altLang="ko-KR" sz="1050" dirty="0" smtClean="0"/>
              <a:t>MDIO_CON_RLY : Low</a:t>
            </a:r>
          </a:p>
          <a:p>
            <a:r>
              <a:rPr lang="en-US" altLang="ko-KR" sz="1050" dirty="0" smtClean="0"/>
              <a:t>I2C_GPI)_ADDR : Low </a:t>
            </a:r>
          </a:p>
          <a:p>
            <a:endParaRPr lang="en-US" altLang="ko-KR" dirty="0" smtClean="0"/>
          </a:p>
          <a:p>
            <a:endParaRPr lang="en-US" altLang="ko-KR" dirty="0" smtClean="0"/>
          </a:p>
        </p:txBody>
      </p:sp>
      <p:sp>
        <p:nvSpPr>
          <p:cNvPr id="18" name="TextBox 17"/>
          <p:cNvSpPr txBox="1"/>
          <p:nvPr/>
        </p:nvSpPr>
        <p:spPr>
          <a:xfrm>
            <a:off x="467544" y="4077072"/>
            <a:ext cx="1368152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b.</a:t>
            </a:r>
          </a:p>
          <a:p>
            <a:r>
              <a:rPr lang="en-US" altLang="ko-KR" sz="1000" dirty="0" smtClean="0"/>
              <a:t>AMUXB : Open</a:t>
            </a:r>
          </a:p>
          <a:p>
            <a:r>
              <a:rPr lang="en-US" altLang="ko-KR" sz="1000" dirty="0" smtClean="0"/>
              <a:t>AMUXA : Open</a:t>
            </a:r>
          </a:p>
          <a:p>
            <a:r>
              <a:rPr lang="en-US" altLang="ko-KR" sz="1000" dirty="0" smtClean="0"/>
              <a:t>PRBS PASS : Open</a:t>
            </a:r>
          </a:p>
          <a:p>
            <a:r>
              <a:rPr lang="en-US" altLang="ko-KR" sz="1000" dirty="0" smtClean="0"/>
              <a:t>LOSB : Short</a:t>
            </a:r>
          </a:p>
          <a:p>
            <a:r>
              <a:rPr lang="en-US" altLang="ko-KR" sz="1000" dirty="0" smtClean="0"/>
              <a:t>LOSA : Short</a:t>
            </a:r>
          </a:p>
          <a:p>
            <a:endParaRPr lang="en-US" altLang="ko-KR" dirty="0" smtClean="0"/>
          </a:p>
        </p:txBody>
      </p:sp>
      <p:sp>
        <p:nvSpPr>
          <p:cNvPr id="19" name="TextBox 18"/>
          <p:cNvSpPr txBox="1"/>
          <p:nvPr/>
        </p:nvSpPr>
        <p:spPr>
          <a:xfrm>
            <a:off x="1979712" y="4077072"/>
            <a:ext cx="1368152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c.</a:t>
            </a:r>
          </a:p>
          <a:p>
            <a:r>
              <a:rPr lang="en-US" altLang="ko-KR" sz="1000" dirty="0" smtClean="0"/>
              <a:t>GND : Open</a:t>
            </a:r>
          </a:p>
          <a:p>
            <a:r>
              <a:rPr lang="en-US" altLang="ko-KR" sz="1000" dirty="0" smtClean="0"/>
              <a:t>LX_OKINB : Open</a:t>
            </a:r>
          </a:p>
          <a:p>
            <a:r>
              <a:rPr lang="en-US" altLang="ko-KR" sz="1000" dirty="0" smtClean="0"/>
              <a:t>LX_OKINA : Open</a:t>
            </a:r>
          </a:p>
          <a:p>
            <a:r>
              <a:rPr lang="en-US" altLang="ko-KR" sz="1000" dirty="0" smtClean="0"/>
              <a:t>GND : Open</a:t>
            </a:r>
          </a:p>
          <a:p>
            <a:endParaRPr lang="en-US" altLang="ko-KR" sz="1000" dirty="0" smtClean="0"/>
          </a:p>
          <a:p>
            <a:endParaRPr lang="en-US" altLang="ko-KR" dirty="0" smtClean="0"/>
          </a:p>
        </p:txBody>
      </p:sp>
      <p:sp>
        <p:nvSpPr>
          <p:cNvPr id="20" name="TextBox 19"/>
          <p:cNvSpPr txBox="1"/>
          <p:nvPr/>
        </p:nvSpPr>
        <p:spPr>
          <a:xfrm>
            <a:off x="3419872" y="4077072"/>
            <a:ext cx="1368152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d.</a:t>
            </a:r>
          </a:p>
          <a:p>
            <a:r>
              <a:rPr lang="en-US" altLang="ko-KR" sz="1000" dirty="0" smtClean="0"/>
              <a:t>PRTAD0 : short</a:t>
            </a:r>
          </a:p>
          <a:p>
            <a:r>
              <a:rPr lang="en-US" altLang="ko-KR" sz="1000" dirty="0" smtClean="0"/>
              <a:t>PRTAD1 : Low</a:t>
            </a:r>
          </a:p>
          <a:p>
            <a:r>
              <a:rPr lang="en-US" altLang="ko-KR" sz="1000" dirty="0" smtClean="0"/>
              <a:t>PRTAD2 : Low</a:t>
            </a:r>
          </a:p>
          <a:p>
            <a:r>
              <a:rPr lang="en-US" altLang="ko-KR" sz="1000" dirty="0" smtClean="0"/>
              <a:t>PRTAD3 : Low</a:t>
            </a:r>
          </a:p>
          <a:p>
            <a:r>
              <a:rPr lang="en-US" altLang="ko-KR" sz="1000" dirty="0" smtClean="0"/>
              <a:t>PRTAD4 : Low</a:t>
            </a:r>
          </a:p>
          <a:p>
            <a:endParaRPr lang="en-US" altLang="ko-KR" sz="1000" dirty="0" smtClean="0"/>
          </a:p>
          <a:p>
            <a:endParaRPr lang="en-US" altLang="ko-KR" sz="1000" dirty="0" smtClean="0"/>
          </a:p>
          <a:p>
            <a:endParaRPr lang="en-US" altLang="ko-KR" dirty="0" smtClean="0"/>
          </a:p>
        </p:txBody>
      </p:sp>
      <p:sp>
        <p:nvSpPr>
          <p:cNvPr id="21" name="TextBox 20"/>
          <p:cNvSpPr txBox="1"/>
          <p:nvPr/>
        </p:nvSpPr>
        <p:spPr>
          <a:xfrm>
            <a:off x="4860032" y="4077072"/>
            <a:ext cx="1368152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e.</a:t>
            </a:r>
          </a:p>
          <a:p>
            <a:r>
              <a:rPr lang="en-US" altLang="ko-KR" sz="1000" dirty="0" smtClean="0"/>
              <a:t>TCK: Open</a:t>
            </a:r>
          </a:p>
          <a:p>
            <a:r>
              <a:rPr lang="en-US" altLang="ko-KR" sz="1000" dirty="0" smtClean="0"/>
              <a:t>TSM : Open</a:t>
            </a:r>
          </a:p>
          <a:p>
            <a:r>
              <a:rPr lang="en-US" altLang="ko-KR" sz="1000" dirty="0" smtClean="0"/>
              <a:t>TDI : Open</a:t>
            </a:r>
          </a:p>
          <a:p>
            <a:r>
              <a:rPr lang="en-US" altLang="ko-KR" sz="1000" dirty="0" smtClean="0"/>
              <a:t> TDD : Open</a:t>
            </a:r>
          </a:p>
          <a:p>
            <a:r>
              <a:rPr lang="en-US" altLang="ko-KR" sz="1000" dirty="0" smtClean="0"/>
              <a:t>/TRST : Open</a:t>
            </a:r>
          </a:p>
          <a:p>
            <a:endParaRPr lang="en-US" altLang="ko-KR" sz="1000" dirty="0" smtClean="0"/>
          </a:p>
          <a:p>
            <a:endParaRPr lang="en-US" altLang="ko-KR" sz="1000" dirty="0" smtClean="0"/>
          </a:p>
          <a:p>
            <a:endParaRPr lang="en-US" altLang="ko-KR" dirty="0" smtClean="0"/>
          </a:p>
        </p:txBody>
      </p:sp>
      <p:sp>
        <p:nvSpPr>
          <p:cNvPr id="22" name="TextBox 21"/>
          <p:cNvSpPr txBox="1"/>
          <p:nvPr/>
        </p:nvSpPr>
        <p:spPr>
          <a:xfrm>
            <a:off x="6444208" y="4077072"/>
            <a:ext cx="136815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f. </a:t>
            </a:r>
          </a:p>
          <a:p>
            <a:endParaRPr lang="en-US" altLang="ko-KR" sz="1000" dirty="0" smtClean="0"/>
          </a:p>
          <a:p>
            <a:endParaRPr lang="en-US" altLang="ko-KR" sz="1000" dirty="0" smtClean="0"/>
          </a:p>
          <a:p>
            <a:endParaRPr lang="en-US" altLang="ko-KR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44208" y="4509120"/>
            <a:ext cx="1181100" cy="143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" name="TextBox 23"/>
          <p:cNvSpPr txBox="1"/>
          <p:nvPr/>
        </p:nvSpPr>
        <p:spPr>
          <a:xfrm>
            <a:off x="395536" y="5301209"/>
            <a:ext cx="1440160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g.</a:t>
            </a:r>
          </a:p>
          <a:p>
            <a:r>
              <a:rPr lang="en-US" altLang="ko-KR" sz="1000" dirty="0" smtClean="0"/>
              <a:t>MDC: Open</a:t>
            </a:r>
          </a:p>
          <a:p>
            <a:r>
              <a:rPr lang="en-US" altLang="ko-KR" sz="1000" dirty="0" smtClean="0"/>
              <a:t>INPUT: Open</a:t>
            </a:r>
          </a:p>
          <a:p>
            <a:r>
              <a:rPr lang="en-US" altLang="ko-KR" sz="1000" dirty="0" smtClean="0"/>
              <a:t>MDIO: Open</a:t>
            </a:r>
          </a:p>
          <a:p>
            <a:r>
              <a:rPr lang="en-US" altLang="ko-KR" sz="1000" dirty="0" smtClean="0"/>
              <a:t> MDC: Open</a:t>
            </a:r>
          </a:p>
          <a:p>
            <a:r>
              <a:rPr lang="en-US" altLang="ko-KR" sz="1000" dirty="0" smtClean="0"/>
              <a:t>OUTPUT : Open</a:t>
            </a:r>
          </a:p>
          <a:p>
            <a:r>
              <a:rPr lang="en-US" altLang="ko-KR" sz="1000" dirty="0" smtClean="0"/>
              <a:t>MDIC : Open</a:t>
            </a:r>
          </a:p>
          <a:p>
            <a:endParaRPr lang="en-US" altLang="ko-KR" sz="1000" dirty="0" smtClean="0"/>
          </a:p>
          <a:p>
            <a:endParaRPr lang="en-US" altLang="ko-KR" sz="1000" dirty="0" smtClean="0"/>
          </a:p>
          <a:p>
            <a:endParaRPr lang="en-US" altLang="ko-KR" dirty="0" smtClean="0"/>
          </a:p>
        </p:txBody>
      </p:sp>
      <p:sp>
        <p:nvSpPr>
          <p:cNvPr id="25" name="TextBox 24"/>
          <p:cNvSpPr txBox="1"/>
          <p:nvPr/>
        </p:nvSpPr>
        <p:spPr>
          <a:xfrm>
            <a:off x="1835696" y="5301208"/>
            <a:ext cx="1440160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h.</a:t>
            </a:r>
          </a:p>
          <a:p>
            <a:r>
              <a:rPr lang="en-US" altLang="ko-KR" sz="1000" dirty="0" smtClean="0"/>
              <a:t>INT2: Open</a:t>
            </a:r>
          </a:p>
          <a:p>
            <a:r>
              <a:rPr lang="en-US" altLang="ko-KR" sz="1000" dirty="0" smtClean="0"/>
              <a:t>RESET2: Open</a:t>
            </a:r>
          </a:p>
          <a:p>
            <a:r>
              <a:rPr lang="en-US" altLang="ko-KR" sz="1000" dirty="0" smtClean="0"/>
              <a:t>INT1: Open</a:t>
            </a:r>
          </a:p>
          <a:p>
            <a:r>
              <a:rPr lang="en-US" altLang="ko-KR" sz="1000" dirty="0" smtClean="0"/>
              <a:t> RESET1: Open</a:t>
            </a:r>
          </a:p>
          <a:p>
            <a:r>
              <a:rPr lang="en-US" altLang="ko-KR" sz="1000" dirty="0" smtClean="0"/>
              <a:t>SDA : Open</a:t>
            </a:r>
          </a:p>
          <a:p>
            <a:r>
              <a:rPr lang="en-US" altLang="ko-KR" sz="1000" dirty="0" smtClean="0"/>
              <a:t>SCL : Open</a:t>
            </a:r>
          </a:p>
          <a:p>
            <a:endParaRPr lang="en-US" altLang="ko-KR" sz="1000" dirty="0" smtClean="0"/>
          </a:p>
          <a:p>
            <a:endParaRPr lang="en-US" altLang="ko-KR" sz="1000" dirty="0" smtClean="0"/>
          </a:p>
          <a:p>
            <a:endParaRPr lang="en-US" altLang="ko-K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직사각형 13"/>
          <p:cNvSpPr/>
          <p:nvPr/>
        </p:nvSpPr>
        <p:spPr>
          <a:xfrm>
            <a:off x="0" y="0"/>
            <a:ext cx="8136904" cy="6480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2800" b="1" i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8196" y="61640"/>
            <a:ext cx="74761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itchFamily="50" charset="-127"/>
                <a:ea typeface="맑은 고딕" pitchFamily="50" charset="-127"/>
              </a:rPr>
              <a:t>TLK10232 hardware </a:t>
            </a:r>
            <a:r>
              <a:rPr lang="en-US" altLang="ko-KR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itchFamily="50" charset="-127"/>
                <a:ea typeface="맑은 고딕" pitchFamily="50" charset="-127"/>
              </a:rPr>
              <a:t>config</a:t>
            </a:r>
            <a:r>
              <a:rPr lang="en-US" altLang="ko-K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itchFamily="50" charset="-127"/>
                <a:ea typeface="맑은 고딕" pitchFamily="50" charset="-127"/>
              </a:rPr>
              <a:t> (</a:t>
            </a:r>
            <a:r>
              <a:rPr lang="en-US" altLang="ko-KR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itchFamily="50" charset="-127"/>
                <a:ea typeface="맑은 고딕" pitchFamily="50" charset="-127"/>
              </a:rPr>
              <a:t>interal</a:t>
            </a:r>
            <a:r>
              <a:rPr lang="en-US" altLang="ko-K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itchFamily="50" charset="-127"/>
                <a:ea typeface="맑은 고딕" pitchFamily="50" charset="-127"/>
              </a:rPr>
              <a:t> clock )</a:t>
            </a:r>
          </a:p>
        </p:txBody>
      </p:sp>
      <p:pic>
        <p:nvPicPr>
          <p:cNvPr id="5" name="그림 4" descr="CAM0082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16200000">
            <a:off x="849083" y="23126"/>
            <a:ext cx="3840184" cy="5179325"/>
          </a:xfrm>
          <a:prstGeom prst="rect">
            <a:avLst/>
          </a:prstGeom>
        </p:spPr>
      </p:pic>
      <p:sp>
        <p:nvSpPr>
          <p:cNvPr id="6" name="타원 5"/>
          <p:cNvSpPr/>
          <p:nvPr/>
        </p:nvSpPr>
        <p:spPr>
          <a:xfrm>
            <a:off x="1691680" y="1988840"/>
            <a:ext cx="288032" cy="288032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err="1" smtClean="0">
                <a:solidFill>
                  <a:srgbClr val="FF0000"/>
                </a:solidFill>
              </a:rPr>
              <a:t>i</a:t>
            </a:r>
            <a:endParaRPr lang="ko-KR" altLang="en-US" dirty="0">
              <a:solidFill>
                <a:srgbClr val="FF0000"/>
              </a:solidFill>
            </a:endParaRPr>
          </a:p>
        </p:txBody>
      </p:sp>
      <p:sp>
        <p:nvSpPr>
          <p:cNvPr id="7" name="타원 6"/>
          <p:cNvSpPr/>
          <p:nvPr/>
        </p:nvSpPr>
        <p:spPr>
          <a:xfrm>
            <a:off x="2123728" y="2636912"/>
            <a:ext cx="288032" cy="288032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rgbClr val="FF0000"/>
                </a:solidFill>
              </a:rPr>
              <a:t>j</a:t>
            </a:r>
            <a:endParaRPr lang="ko-KR" altLang="en-US" dirty="0">
              <a:solidFill>
                <a:srgbClr val="FF0000"/>
              </a:solidFill>
            </a:endParaRPr>
          </a:p>
        </p:txBody>
      </p:sp>
      <p:sp>
        <p:nvSpPr>
          <p:cNvPr id="8" name="타원 7"/>
          <p:cNvSpPr/>
          <p:nvPr/>
        </p:nvSpPr>
        <p:spPr>
          <a:xfrm>
            <a:off x="1763688" y="1124744"/>
            <a:ext cx="288032" cy="288032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rgbClr val="FF0000"/>
                </a:solidFill>
              </a:rPr>
              <a:t>k</a:t>
            </a:r>
            <a:endParaRPr lang="ko-KR" altLang="en-US" dirty="0">
              <a:solidFill>
                <a:srgbClr val="FF0000"/>
              </a:solidFill>
            </a:endParaRPr>
          </a:p>
        </p:txBody>
      </p:sp>
      <p:sp>
        <p:nvSpPr>
          <p:cNvPr id="9" name="타원 8"/>
          <p:cNvSpPr/>
          <p:nvPr/>
        </p:nvSpPr>
        <p:spPr>
          <a:xfrm>
            <a:off x="3923928" y="1124744"/>
            <a:ext cx="288032" cy="288032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rgbClr val="FF0000"/>
                </a:solidFill>
              </a:rPr>
              <a:t>l</a:t>
            </a:r>
            <a:endParaRPr lang="ko-KR" altLang="en-US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23528" y="4797152"/>
            <a:ext cx="136815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i.</a:t>
            </a:r>
          </a:p>
          <a:p>
            <a:r>
              <a:rPr lang="en-US" altLang="ko-KR" sz="1000" dirty="0" smtClean="0"/>
              <a:t>PRI_OSC : EN</a:t>
            </a:r>
          </a:p>
          <a:p>
            <a:r>
              <a:rPr lang="en-US" altLang="ko-KR" sz="1000" dirty="0" smtClean="0"/>
              <a:t>SEC_OSC : EN</a:t>
            </a:r>
          </a:p>
          <a:p>
            <a:endParaRPr lang="en-US" altLang="ko-KR" dirty="0" smtClean="0"/>
          </a:p>
        </p:txBody>
      </p:sp>
      <p:sp>
        <p:nvSpPr>
          <p:cNvPr id="15" name="TextBox 14"/>
          <p:cNvSpPr txBox="1"/>
          <p:nvPr/>
        </p:nvSpPr>
        <p:spPr>
          <a:xfrm>
            <a:off x="1835696" y="4797152"/>
            <a:ext cx="1368152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j.</a:t>
            </a:r>
          </a:p>
          <a:p>
            <a:r>
              <a:rPr lang="en-US" altLang="ko-KR" sz="1000" dirty="0" smtClean="0"/>
              <a:t>CLKA  : CLK GEN</a:t>
            </a:r>
          </a:p>
          <a:p>
            <a:r>
              <a:rPr lang="en-US" altLang="ko-KR" sz="1000" dirty="0" smtClean="0"/>
              <a:t>CLKB : CLK GEN</a:t>
            </a:r>
          </a:p>
          <a:p>
            <a:endParaRPr lang="en-US" altLang="ko-KR" sz="1000" dirty="0" smtClean="0"/>
          </a:p>
          <a:p>
            <a:endParaRPr lang="en-US" altLang="ko-KR" sz="1000" dirty="0" smtClean="0"/>
          </a:p>
          <a:p>
            <a:endParaRPr lang="en-US" altLang="ko-KR" dirty="0" smtClean="0"/>
          </a:p>
        </p:txBody>
      </p:sp>
      <p:sp>
        <p:nvSpPr>
          <p:cNvPr id="16" name="TextBox 15"/>
          <p:cNvSpPr txBox="1"/>
          <p:nvPr/>
        </p:nvSpPr>
        <p:spPr>
          <a:xfrm>
            <a:off x="3275856" y="4797152"/>
            <a:ext cx="1512168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k.</a:t>
            </a:r>
          </a:p>
          <a:p>
            <a:r>
              <a:rPr lang="en-US" altLang="ko-KR" sz="1000" dirty="0" smtClean="0"/>
              <a:t>SPI_LE2/Open</a:t>
            </a:r>
          </a:p>
          <a:p>
            <a:r>
              <a:rPr lang="en-US" altLang="ko-KR" sz="1000" dirty="0" smtClean="0"/>
              <a:t>SPI_CLK/PIN4 : open</a:t>
            </a:r>
          </a:p>
          <a:p>
            <a:r>
              <a:rPr lang="en-US" altLang="ko-KR" sz="1000" dirty="0" smtClean="0"/>
              <a:t>SPI_LE1/PIN3 : open</a:t>
            </a:r>
          </a:p>
          <a:p>
            <a:r>
              <a:rPr lang="en-US" altLang="ko-KR" sz="1000" dirty="0" smtClean="0"/>
              <a:t>SPI_MIS0/PIN2 : open</a:t>
            </a:r>
          </a:p>
          <a:p>
            <a:r>
              <a:rPr lang="en-US" altLang="ko-KR" sz="1000" dirty="0" smtClean="0"/>
              <a:t>SPI_MOSI/PIN1 : open</a:t>
            </a:r>
          </a:p>
          <a:p>
            <a:r>
              <a:rPr lang="en-US" altLang="ko-KR" sz="1000" dirty="0" smtClean="0"/>
              <a:t> STATUS1/PIN0 : open</a:t>
            </a:r>
          </a:p>
          <a:p>
            <a:endParaRPr lang="en-US" altLang="ko-KR" sz="1000" dirty="0" smtClean="0"/>
          </a:p>
          <a:p>
            <a:endParaRPr lang="en-US" altLang="ko-KR" sz="1000" dirty="0" smtClean="0"/>
          </a:p>
          <a:p>
            <a:endParaRPr lang="en-US" altLang="ko-KR" dirty="0" smtClean="0"/>
          </a:p>
        </p:txBody>
      </p:sp>
      <p:sp>
        <p:nvSpPr>
          <p:cNvPr id="17" name="TextBox 16"/>
          <p:cNvSpPr txBox="1"/>
          <p:nvPr/>
        </p:nvSpPr>
        <p:spPr>
          <a:xfrm>
            <a:off x="4716016" y="4797152"/>
            <a:ext cx="1368152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l.</a:t>
            </a:r>
          </a:p>
          <a:p>
            <a:r>
              <a:rPr lang="en-US" altLang="ko-KR" sz="1000" dirty="0" smtClean="0"/>
              <a:t>REF_SEL : Low</a:t>
            </a:r>
          </a:p>
          <a:p>
            <a:r>
              <a:rPr lang="en-US" altLang="ko-KR" sz="1000" dirty="0" smtClean="0"/>
              <a:t>SI_MODE0 : Low</a:t>
            </a:r>
          </a:p>
          <a:p>
            <a:r>
              <a:rPr lang="en-US" altLang="ko-KR" sz="1000" dirty="0" smtClean="0"/>
              <a:t>SI_MODE1 :Low</a:t>
            </a:r>
          </a:p>
          <a:p>
            <a:endParaRPr lang="en-US" altLang="ko-KR" sz="1000" dirty="0" smtClean="0"/>
          </a:p>
          <a:p>
            <a:endParaRPr lang="en-US" altLang="ko-K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7359</TotalTime>
  <Words>216</Words>
  <Application>Microsoft Office PowerPoint</Application>
  <PresentationFormat>화면 슬라이드 쇼(4:3)</PresentationFormat>
  <Paragraphs>87</Paragraphs>
  <Slides>2</Slides>
  <Notes>2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3" baseType="lpstr">
      <vt:lpstr>Office 테마</vt:lpstr>
      <vt:lpstr>슬라이드 1</vt:lpstr>
      <vt:lpstr>슬라이드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Light Insight with Compelling Technologies</dc:title>
  <dc:creator>LIGHTRON</dc:creator>
  <cp:lastModifiedBy>LIGHTRON</cp:lastModifiedBy>
  <cp:revision>457</cp:revision>
  <dcterms:created xsi:type="dcterms:W3CDTF">2011-01-12T00:42:41Z</dcterms:created>
  <dcterms:modified xsi:type="dcterms:W3CDTF">2014-02-24T05:37:32Z</dcterms:modified>
</cp:coreProperties>
</file>