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3" r:id="rId2"/>
    <p:sldId id="287" r:id="rId3"/>
    <p:sldId id="294" r:id="rId4"/>
    <p:sldId id="295" r:id="rId5"/>
    <p:sldId id="300" r:id="rId6"/>
    <p:sldId id="303" r:id="rId7"/>
    <p:sldId id="301" r:id="rId8"/>
    <p:sldId id="304" r:id="rId9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CC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00" autoAdjust="0"/>
    <p:restoredTop sz="88095" autoAdjust="0"/>
  </p:normalViewPr>
  <p:slideViewPr>
    <p:cSldViewPr>
      <p:cViewPr>
        <p:scale>
          <a:sx n="80" d="100"/>
          <a:sy n="80" d="100"/>
        </p:scale>
        <p:origin x="-11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7C81A-91B7-487C-BFB4-9872DD26916B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E4828-ECE1-4B00-B08E-27A3C9B414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6051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>
            <a:lvl1pPr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>
            <a:lvl1pPr algn="r"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8662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30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b" anchorCtr="0" compatLnSpc="1">
            <a:prstTxWarp prst="textNoShape">
              <a:avLst/>
            </a:prstTxWarp>
          </a:bodyPr>
          <a:lstStyle>
            <a:lvl1pPr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330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b" anchorCtr="0" compatLnSpc="1">
            <a:prstTxWarp prst="textNoShape">
              <a:avLst/>
            </a:prstTxWarp>
          </a:bodyPr>
          <a:lstStyle>
            <a:lvl1pPr algn="r"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fld id="{9B9FA4C3-75BA-48AF-BFF7-631F5CC8BB6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5281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59B47-6C48-42F1-8E24-D89D0D774F7D}" type="slidenum">
              <a:rPr lang="ko-KR" altLang="en-US" smtClean="0"/>
              <a:pPr/>
              <a:t>2</a:t>
            </a:fld>
            <a:endParaRPr lang="en-US" altLang="ko-K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681038"/>
            <a:ext cx="4537075" cy="34036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Problem</a:t>
            </a:r>
            <a:r>
              <a:rPr lang="en-US" altLang="ko-KR" baseline="0" dirty="0" smtClean="0"/>
              <a:t> : LOCK is low.</a:t>
            </a:r>
          </a:p>
          <a:p>
            <a:r>
              <a:rPr lang="en-US" altLang="ko-KR" baseline="0" dirty="0" smtClean="0"/>
              <a:t>-&gt; I don’t know, whether this operation is right or wrong. 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9FA4C3-75BA-48AF-BFF7-631F5CC8BB6D}" type="slidenum">
              <a:rPr lang="ko-KR" altLang="en-US" smtClean="0"/>
              <a:pPr>
                <a:defRPr/>
              </a:pPr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19212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Problem</a:t>
            </a:r>
            <a:r>
              <a:rPr lang="en-US" altLang="ko-KR" baseline="0" dirty="0" smtClean="0"/>
              <a:t> : ISP(MV9351),SCL is low</a:t>
            </a:r>
          </a:p>
          <a:p>
            <a:r>
              <a:rPr lang="en-US" altLang="ko-KR" baseline="0" dirty="0" smtClean="0"/>
              <a:t>-&gt; I don’t know this problem. And I doubt something wrong working of DES.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9FA4C3-75BA-48AF-BFF7-631F5CC8BB6D}" type="slidenum">
              <a:rPr lang="ko-KR" altLang="en-US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72565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Problem</a:t>
            </a:r>
            <a:r>
              <a:rPr lang="en-US" altLang="ko-KR" baseline="0" dirty="0" smtClean="0"/>
              <a:t> : ISP(SCL)</a:t>
            </a:r>
          </a:p>
          <a:p>
            <a:r>
              <a:rPr lang="en-US" altLang="ko-KR" baseline="0" dirty="0" smtClean="0"/>
              <a:t>-&gt;</a:t>
            </a:r>
            <a:r>
              <a:rPr lang="en-US" altLang="ko-KR" dirty="0" err="1" smtClean="0"/>
              <a:t>Sensor</a:t>
            </a:r>
            <a:r>
              <a:rPr lang="en-US" altLang="ko-KR" baseline="0" dirty="0" err="1" smtClean="0"/>
              <a:t>,PCLK</a:t>
            </a:r>
            <a:r>
              <a:rPr lang="en-US" altLang="ko-KR" baseline="0" dirty="0" smtClean="0"/>
              <a:t>(on) and then ISP(MV9351),SCL is low,550~600msec.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9FA4C3-75BA-48AF-BFF7-631F5CC8BB6D}" type="slidenum">
              <a:rPr lang="ko-KR" altLang="en-US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03374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BFB2F-6911-47E9-A55E-E50EE40B19B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02DE-855A-4D6C-82EA-732BE214F68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215265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630555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5B363-CD8F-407A-B677-5F7FF5EEA75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534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E6A0-4F37-4FAD-9F51-3C58BE16A2C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F88D0-E0D9-4F75-B62C-6D7E06A3A09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C93F1-CB07-4519-BFA2-70F818B8C65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6050A-6B51-4996-A5B9-D03F493B595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39960-DBA9-4E2C-AC8B-079A81E6A56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13E4D-6336-42F8-ABCF-F3495B269A3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EF110-6BFD-4F08-A268-0D01C8DD97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EE094-8333-4F05-B77A-14B386AA3A8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BF63B-DE78-490E-82EF-8E7663B81B1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fld id="{3A293D0F-7F6D-4E30-891F-4152082E235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869950" y="911225"/>
            <a:ext cx="781685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PART #(s)</a:t>
            </a:r>
            <a:br>
              <a:rPr lang="en-US" altLang="ko-KR" smtClean="0"/>
            </a:br>
            <a:r>
              <a:rPr lang="en-US" altLang="ko-KR" smtClean="0"/>
              <a:t>Short Descriptive Explanation of Device</a:t>
            </a:r>
          </a:p>
        </p:txBody>
      </p:sp>
      <p:sp>
        <p:nvSpPr>
          <p:cNvPr id="1031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47" name="Freeform 23"/>
          <p:cNvSpPr>
            <a:spLocks/>
          </p:cNvSpPr>
          <p:nvPr userDrawn="1"/>
        </p:nvSpPr>
        <p:spPr bwMode="auto">
          <a:xfrm>
            <a:off x="549275" y="6556375"/>
            <a:ext cx="107950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" y="0"/>
              </a:cxn>
              <a:cxn ang="0">
                <a:pos x="68" y="19"/>
              </a:cxn>
              <a:cxn ang="0">
                <a:pos x="44" y="19"/>
              </a:cxn>
              <a:cxn ang="0">
                <a:pos x="44" y="117"/>
              </a:cxn>
              <a:cxn ang="0">
                <a:pos x="26" y="117"/>
              </a:cxn>
              <a:cxn ang="0">
                <a:pos x="26" y="19"/>
              </a:cxn>
              <a:cxn ang="0">
                <a:pos x="0" y="19"/>
              </a:cxn>
              <a:cxn ang="0">
                <a:pos x="0" y="0"/>
              </a:cxn>
            </a:cxnLst>
            <a:rect l="0" t="0" r="r" b="b"/>
            <a:pathLst>
              <a:path w="68" h="117">
                <a:moveTo>
                  <a:pt x="0" y="0"/>
                </a:moveTo>
                <a:lnTo>
                  <a:pt x="68" y="0"/>
                </a:lnTo>
                <a:lnTo>
                  <a:pt x="68" y="19"/>
                </a:lnTo>
                <a:lnTo>
                  <a:pt x="44" y="19"/>
                </a:lnTo>
                <a:lnTo>
                  <a:pt x="44" y="117"/>
                </a:lnTo>
                <a:lnTo>
                  <a:pt x="26" y="117"/>
                </a:lnTo>
                <a:lnTo>
                  <a:pt x="26" y="19"/>
                </a:lnTo>
                <a:lnTo>
                  <a:pt x="0" y="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8" name="Freeform 24"/>
          <p:cNvSpPr>
            <a:spLocks/>
          </p:cNvSpPr>
          <p:nvPr userDrawn="1"/>
        </p:nvSpPr>
        <p:spPr bwMode="auto">
          <a:xfrm>
            <a:off x="781050" y="6607175"/>
            <a:ext cx="8255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5" y="0"/>
              </a:cxn>
              <a:cxn ang="0">
                <a:pos x="15" y="34"/>
              </a:cxn>
              <a:cxn ang="0">
                <a:pos x="37" y="34"/>
              </a:cxn>
              <a:cxn ang="0">
                <a:pos x="37" y="0"/>
              </a:cxn>
              <a:cxn ang="0">
                <a:pos x="52" y="0"/>
              </a:cxn>
              <a:cxn ang="0">
                <a:pos x="52" y="85"/>
              </a:cxn>
              <a:cxn ang="0">
                <a:pos x="37" y="85"/>
              </a:cxn>
              <a:cxn ang="0">
                <a:pos x="37" y="48"/>
              </a:cxn>
              <a:cxn ang="0">
                <a:pos x="15" y="48"/>
              </a:cxn>
              <a:cxn ang="0">
                <a:pos x="15" y="85"/>
              </a:cxn>
              <a:cxn ang="0">
                <a:pos x="0" y="85"/>
              </a:cxn>
            </a:cxnLst>
            <a:rect l="0" t="0" r="r" b="b"/>
            <a:pathLst>
              <a:path w="52" h="85">
                <a:moveTo>
                  <a:pt x="0" y="85"/>
                </a:moveTo>
                <a:lnTo>
                  <a:pt x="0" y="0"/>
                </a:lnTo>
                <a:lnTo>
                  <a:pt x="15" y="0"/>
                </a:lnTo>
                <a:lnTo>
                  <a:pt x="15" y="34"/>
                </a:lnTo>
                <a:lnTo>
                  <a:pt x="37" y="34"/>
                </a:lnTo>
                <a:lnTo>
                  <a:pt x="37" y="0"/>
                </a:lnTo>
                <a:lnTo>
                  <a:pt x="52" y="0"/>
                </a:lnTo>
                <a:lnTo>
                  <a:pt x="52" y="85"/>
                </a:lnTo>
                <a:lnTo>
                  <a:pt x="37" y="85"/>
                </a:lnTo>
                <a:lnTo>
                  <a:pt x="37" y="48"/>
                </a:lnTo>
                <a:lnTo>
                  <a:pt x="15" y="48"/>
                </a:lnTo>
                <a:lnTo>
                  <a:pt x="15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9" name="Freeform 25"/>
          <p:cNvSpPr>
            <a:spLocks/>
          </p:cNvSpPr>
          <p:nvPr userDrawn="1"/>
        </p:nvSpPr>
        <p:spPr bwMode="auto">
          <a:xfrm>
            <a:off x="96043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" y="0"/>
              </a:cxn>
              <a:cxn ang="0">
                <a:pos x="43" y="14"/>
              </a:cxn>
              <a:cxn ang="0">
                <a:pos x="13" y="14"/>
              </a:cxn>
              <a:cxn ang="0">
                <a:pos x="13" y="34"/>
              </a:cxn>
              <a:cxn ang="0">
                <a:pos x="41" y="34"/>
              </a:cxn>
              <a:cxn ang="0">
                <a:pos x="41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3" y="0"/>
                </a:lnTo>
                <a:lnTo>
                  <a:pt x="43" y="14"/>
                </a:lnTo>
                <a:lnTo>
                  <a:pt x="13" y="14"/>
                </a:lnTo>
                <a:lnTo>
                  <a:pt x="13" y="34"/>
                </a:lnTo>
                <a:lnTo>
                  <a:pt x="41" y="34"/>
                </a:lnTo>
                <a:lnTo>
                  <a:pt x="41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1284288" y="6556375"/>
            <a:ext cx="180975" cy="1857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8" y="0"/>
              </a:cxn>
              <a:cxn ang="0">
                <a:pos x="83" y="87"/>
              </a:cxn>
              <a:cxn ang="0">
                <a:pos x="85" y="87"/>
              </a:cxn>
              <a:cxn ang="0">
                <a:pos x="98" y="0"/>
              </a:cxn>
              <a:cxn ang="0">
                <a:pos x="114" y="0"/>
              </a:cxn>
              <a:cxn ang="0">
                <a:pos x="94" y="117"/>
              </a:cxn>
              <a:cxn ang="0">
                <a:pos x="74" y="117"/>
              </a:cxn>
              <a:cxn ang="0">
                <a:pos x="57" y="28"/>
              </a:cxn>
              <a:cxn ang="0">
                <a:pos x="57" y="28"/>
              </a:cxn>
              <a:cxn ang="0">
                <a:pos x="40" y="117"/>
              </a:cxn>
              <a:cxn ang="0">
                <a:pos x="20" y="117"/>
              </a:cxn>
              <a:cxn ang="0">
                <a:pos x="0" y="0"/>
              </a:cxn>
              <a:cxn ang="0">
                <a:pos x="18" y="0"/>
              </a:cxn>
              <a:cxn ang="0">
                <a:pos x="31" y="87"/>
              </a:cxn>
              <a:cxn ang="0">
                <a:pos x="31" y="87"/>
              </a:cxn>
              <a:cxn ang="0">
                <a:pos x="48" y="0"/>
              </a:cxn>
            </a:cxnLst>
            <a:rect l="0" t="0" r="r" b="b"/>
            <a:pathLst>
              <a:path w="114" h="117">
                <a:moveTo>
                  <a:pt x="48" y="0"/>
                </a:moveTo>
                <a:lnTo>
                  <a:pt x="68" y="0"/>
                </a:lnTo>
                <a:lnTo>
                  <a:pt x="83" y="87"/>
                </a:lnTo>
                <a:lnTo>
                  <a:pt x="85" y="87"/>
                </a:lnTo>
                <a:lnTo>
                  <a:pt x="98" y="0"/>
                </a:lnTo>
                <a:lnTo>
                  <a:pt x="114" y="0"/>
                </a:lnTo>
                <a:lnTo>
                  <a:pt x="94" y="117"/>
                </a:lnTo>
                <a:lnTo>
                  <a:pt x="74" y="117"/>
                </a:lnTo>
                <a:lnTo>
                  <a:pt x="57" y="28"/>
                </a:lnTo>
                <a:lnTo>
                  <a:pt x="57" y="28"/>
                </a:lnTo>
                <a:lnTo>
                  <a:pt x="40" y="117"/>
                </a:lnTo>
                <a:lnTo>
                  <a:pt x="20" y="117"/>
                </a:lnTo>
                <a:lnTo>
                  <a:pt x="0" y="0"/>
                </a:lnTo>
                <a:lnTo>
                  <a:pt x="18" y="0"/>
                </a:lnTo>
                <a:lnTo>
                  <a:pt x="31" y="87"/>
                </a:lnTo>
                <a:lnTo>
                  <a:pt x="31" y="87"/>
                </a:lnTo>
                <a:lnTo>
                  <a:pt x="48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1" name="Freeform 27"/>
          <p:cNvSpPr>
            <a:spLocks noEditPoints="1"/>
          </p:cNvSpPr>
          <p:nvPr userDrawn="1"/>
        </p:nvSpPr>
        <p:spPr bwMode="auto">
          <a:xfrm>
            <a:off x="15859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6" y="20"/>
              </a:cxn>
              <a:cxn ang="0">
                <a:pos x="59" y="36"/>
              </a:cxn>
              <a:cxn ang="0">
                <a:pos x="59" y="53"/>
              </a:cxn>
              <a:cxn ang="0">
                <a:pos x="56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5" y="45"/>
              </a:cxn>
              <a:cxn ang="0">
                <a:pos x="15" y="55"/>
              </a:cxn>
              <a:cxn ang="0">
                <a:pos x="17" y="66"/>
              </a:cxn>
              <a:cxn ang="0">
                <a:pos x="22" y="73"/>
              </a:cxn>
              <a:cxn ang="0">
                <a:pos x="30" y="75"/>
              </a:cxn>
              <a:cxn ang="0">
                <a:pos x="39" y="73"/>
              </a:cxn>
              <a:cxn ang="0">
                <a:pos x="43" y="66"/>
              </a:cxn>
              <a:cxn ang="0">
                <a:pos x="44" y="55"/>
              </a:cxn>
              <a:cxn ang="0">
                <a:pos x="46" y="45"/>
              </a:cxn>
              <a:cxn ang="0">
                <a:pos x="44" y="34"/>
              </a:cxn>
              <a:cxn ang="0">
                <a:pos x="43" y="23"/>
              </a:cxn>
              <a:cxn ang="0">
                <a:pos x="39" y="16"/>
              </a:cxn>
              <a:cxn ang="0">
                <a:pos x="30" y="14"/>
              </a:cxn>
              <a:cxn ang="0">
                <a:pos x="22" y="16"/>
              </a:cxn>
              <a:cxn ang="0">
                <a:pos x="17" y="23"/>
              </a:cxn>
              <a:cxn ang="0">
                <a:pos x="15" y="34"/>
              </a:cxn>
              <a:cxn ang="0">
                <a:pos x="15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4" y="20"/>
                </a:lnTo>
                <a:lnTo>
                  <a:pt x="7" y="12"/>
                </a:lnTo>
                <a:lnTo>
                  <a:pt x="11" y="7"/>
                </a:lnTo>
                <a:lnTo>
                  <a:pt x="17" y="4"/>
                </a:lnTo>
                <a:lnTo>
                  <a:pt x="22" y="2"/>
                </a:lnTo>
                <a:lnTo>
                  <a:pt x="30" y="0"/>
                </a:lnTo>
                <a:lnTo>
                  <a:pt x="37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6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6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7" y="87"/>
                </a:lnTo>
                <a:lnTo>
                  <a:pt x="30" y="89"/>
                </a:lnTo>
                <a:lnTo>
                  <a:pt x="22" y="87"/>
                </a:lnTo>
                <a:lnTo>
                  <a:pt x="17" y="85"/>
                </a:lnTo>
                <a:lnTo>
                  <a:pt x="11" y="82"/>
                </a:lnTo>
                <a:lnTo>
                  <a:pt x="7" y="77"/>
                </a:lnTo>
                <a:lnTo>
                  <a:pt x="4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5" y="45"/>
                </a:moveTo>
                <a:lnTo>
                  <a:pt x="15" y="50"/>
                </a:lnTo>
                <a:lnTo>
                  <a:pt x="15" y="55"/>
                </a:lnTo>
                <a:lnTo>
                  <a:pt x="17" y="61"/>
                </a:lnTo>
                <a:lnTo>
                  <a:pt x="17" y="66"/>
                </a:lnTo>
                <a:lnTo>
                  <a:pt x="19" y="69"/>
                </a:lnTo>
                <a:lnTo>
                  <a:pt x="22" y="73"/>
                </a:lnTo>
                <a:lnTo>
                  <a:pt x="26" y="75"/>
                </a:lnTo>
                <a:lnTo>
                  <a:pt x="30" y="75"/>
                </a:lnTo>
                <a:lnTo>
                  <a:pt x="35" y="75"/>
                </a:lnTo>
                <a:lnTo>
                  <a:pt x="39" y="73"/>
                </a:lnTo>
                <a:lnTo>
                  <a:pt x="41" y="69"/>
                </a:lnTo>
                <a:lnTo>
                  <a:pt x="43" y="66"/>
                </a:lnTo>
                <a:lnTo>
                  <a:pt x="44" y="61"/>
                </a:lnTo>
                <a:lnTo>
                  <a:pt x="44" y="55"/>
                </a:lnTo>
                <a:lnTo>
                  <a:pt x="46" y="50"/>
                </a:lnTo>
                <a:lnTo>
                  <a:pt x="46" y="45"/>
                </a:lnTo>
                <a:lnTo>
                  <a:pt x="46" y="39"/>
                </a:lnTo>
                <a:lnTo>
                  <a:pt x="44" y="34"/>
                </a:lnTo>
                <a:lnTo>
                  <a:pt x="44" y="29"/>
                </a:lnTo>
                <a:lnTo>
                  <a:pt x="43" y="23"/>
                </a:lnTo>
                <a:lnTo>
                  <a:pt x="41" y="20"/>
                </a:lnTo>
                <a:lnTo>
                  <a:pt x="39" y="16"/>
                </a:lnTo>
                <a:lnTo>
                  <a:pt x="35" y="14"/>
                </a:lnTo>
                <a:lnTo>
                  <a:pt x="30" y="14"/>
                </a:lnTo>
                <a:lnTo>
                  <a:pt x="26" y="14"/>
                </a:lnTo>
                <a:lnTo>
                  <a:pt x="22" y="16"/>
                </a:lnTo>
                <a:lnTo>
                  <a:pt x="19" y="20"/>
                </a:lnTo>
                <a:lnTo>
                  <a:pt x="17" y="23"/>
                </a:lnTo>
                <a:lnTo>
                  <a:pt x="17" y="29"/>
                </a:lnTo>
                <a:lnTo>
                  <a:pt x="15" y="34"/>
                </a:lnTo>
                <a:lnTo>
                  <a:pt x="15" y="39"/>
                </a:lnTo>
                <a:lnTo>
                  <a:pt x="15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2" name="Freeform 28"/>
          <p:cNvSpPr>
            <a:spLocks noEditPoints="1"/>
          </p:cNvSpPr>
          <p:nvPr userDrawn="1"/>
        </p:nvSpPr>
        <p:spPr bwMode="auto">
          <a:xfrm>
            <a:off x="1776413" y="6607175"/>
            <a:ext cx="79375" cy="134938"/>
          </a:xfrm>
          <a:custGeom>
            <a:avLst/>
            <a:gdLst/>
            <a:ahLst/>
            <a:cxnLst>
              <a:cxn ang="0">
                <a:pos x="24" y="37"/>
              </a:cxn>
              <a:cxn ang="0">
                <a:pos x="28" y="35"/>
              </a:cxn>
              <a:cxn ang="0">
                <a:pos x="32" y="34"/>
              </a:cxn>
              <a:cxn ang="0">
                <a:pos x="34" y="30"/>
              </a:cxn>
              <a:cxn ang="0">
                <a:pos x="34" y="25"/>
              </a:cxn>
              <a:cxn ang="0">
                <a:pos x="34" y="19"/>
              </a:cxn>
              <a:cxn ang="0">
                <a:pos x="32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  <a:cxn ang="0">
                <a:pos x="0" y="85"/>
              </a:cxn>
              <a:cxn ang="0">
                <a:pos x="26" y="0"/>
              </a:cxn>
              <a:cxn ang="0">
                <a:pos x="34" y="2"/>
              </a:cxn>
              <a:cxn ang="0">
                <a:pos x="41" y="5"/>
              </a:cxn>
              <a:cxn ang="0">
                <a:pos x="47" y="12"/>
              </a:cxn>
              <a:cxn ang="0">
                <a:pos x="48" y="23"/>
              </a:cxn>
              <a:cxn ang="0">
                <a:pos x="47" y="30"/>
              </a:cxn>
              <a:cxn ang="0">
                <a:pos x="45" y="35"/>
              </a:cxn>
              <a:cxn ang="0">
                <a:pos x="41" y="41"/>
              </a:cxn>
              <a:cxn ang="0">
                <a:pos x="36" y="43"/>
              </a:cxn>
              <a:cxn ang="0">
                <a:pos x="37" y="44"/>
              </a:cxn>
              <a:cxn ang="0">
                <a:pos x="43" y="48"/>
              </a:cxn>
              <a:cxn ang="0">
                <a:pos x="45" y="53"/>
              </a:cxn>
              <a:cxn ang="0">
                <a:pos x="47" y="60"/>
              </a:cxn>
              <a:cxn ang="0">
                <a:pos x="47" y="67"/>
              </a:cxn>
              <a:cxn ang="0">
                <a:pos x="47" y="73"/>
              </a:cxn>
              <a:cxn ang="0">
                <a:pos x="48" y="78"/>
              </a:cxn>
              <a:cxn ang="0">
                <a:pos x="48" y="83"/>
              </a:cxn>
              <a:cxn ang="0">
                <a:pos x="36" y="85"/>
              </a:cxn>
              <a:cxn ang="0">
                <a:pos x="34" y="78"/>
              </a:cxn>
              <a:cxn ang="0">
                <a:pos x="34" y="73"/>
              </a:cxn>
              <a:cxn ang="0">
                <a:pos x="34" y="67"/>
              </a:cxn>
              <a:cxn ang="0">
                <a:pos x="34" y="62"/>
              </a:cxn>
              <a:cxn ang="0">
                <a:pos x="32" y="59"/>
              </a:cxn>
              <a:cxn ang="0">
                <a:pos x="32" y="55"/>
              </a:cxn>
              <a:cxn ang="0">
                <a:pos x="30" y="51"/>
              </a:cxn>
              <a:cxn ang="0">
                <a:pos x="28" y="51"/>
              </a:cxn>
              <a:cxn ang="0">
                <a:pos x="13" y="85"/>
              </a:cxn>
            </a:cxnLst>
            <a:rect l="0" t="0" r="r" b="b"/>
            <a:pathLst>
              <a:path w="50" h="85"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30" y="35"/>
                </a:lnTo>
                <a:lnTo>
                  <a:pt x="32" y="34"/>
                </a:lnTo>
                <a:lnTo>
                  <a:pt x="32" y="32"/>
                </a:lnTo>
                <a:lnTo>
                  <a:pt x="34" y="30"/>
                </a:lnTo>
                <a:lnTo>
                  <a:pt x="34" y="28"/>
                </a:lnTo>
                <a:lnTo>
                  <a:pt x="34" y="25"/>
                </a:lnTo>
                <a:lnTo>
                  <a:pt x="34" y="23"/>
                </a:lnTo>
                <a:lnTo>
                  <a:pt x="34" y="19"/>
                </a:lnTo>
                <a:lnTo>
                  <a:pt x="32" y="18"/>
                </a:lnTo>
                <a:lnTo>
                  <a:pt x="32" y="18"/>
                </a:lnTo>
                <a:lnTo>
                  <a:pt x="30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30" y="0"/>
                </a:lnTo>
                <a:lnTo>
                  <a:pt x="34" y="2"/>
                </a:lnTo>
                <a:lnTo>
                  <a:pt x="37" y="3"/>
                </a:lnTo>
                <a:lnTo>
                  <a:pt x="41" y="5"/>
                </a:lnTo>
                <a:lnTo>
                  <a:pt x="43" y="7"/>
                </a:lnTo>
                <a:lnTo>
                  <a:pt x="47" y="12"/>
                </a:lnTo>
                <a:lnTo>
                  <a:pt x="47" y="16"/>
                </a:lnTo>
                <a:lnTo>
                  <a:pt x="48" y="23"/>
                </a:lnTo>
                <a:lnTo>
                  <a:pt x="47" y="27"/>
                </a:lnTo>
                <a:lnTo>
                  <a:pt x="47" y="30"/>
                </a:lnTo>
                <a:lnTo>
                  <a:pt x="47" y="34"/>
                </a:lnTo>
                <a:lnTo>
                  <a:pt x="45" y="35"/>
                </a:lnTo>
                <a:lnTo>
                  <a:pt x="43" y="37"/>
                </a:lnTo>
                <a:lnTo>
                  <a:pt x="41" y="41"/>
                </a:lnTo>
                <a:lnTo>
                  <a:pt x="37" y="41"/>
                </a:lnTo>
                <a:lnTo>
                  <a:pt x="36" y="43"/>
                </a:lnTo>
                <a:lnTo>
                  <a:pt x="36" y="43"/>
                </a:lnTo>
                <a:lnTo>
                  <a:pt x="37" y="44"/>
                </a:lnTo>
                <a:lnTo>
                  <a:pt x="41" y="46"/>
                </a:lnTo>
                <a:lnTo>
                  <a:pt x="43" y="48"/>
                </a:lnTo>
                <a:lnTo>
                  <a:pt x="45" y="50"/>
                </a:lnTo>
                <a:lnTo>
                  <a:pt x="45" y="53"/>
                </a:lnTo>
                <a:lnTo>
                  <a:pt x="45" y="57"/>
                </a:lnTo>
                <a:lnTo>
                  <a:pt x="47" y="60"/>
                </a:lnTo>
                <a:lnTo>
                  <a:pt x="47" y="64"/>
                </a:lnTo>
                <a:lnTo>
                  <a:pt x="47" y="67"/>
                </a:lnTo>
                <a:lnTo>
                  <a:pt x="47" y="69"/>
                </a:lnTo>
                <a:lnTo>
                  <a:pt x="47" y="73"/>
                </a:lnTo>
                <a:lnTo>
                  <a:pt x="47" y="75"/>
                </a:lnTo>
                <a:lnTo>
                  <a:pt x="48" y="78"/>
                </a:lnTo>
                <a:lnTo>
                  <a:pt x="48" y="80"/>
                </a:lnTo>
                <a:lnTo>
                  <a:pt x="48" y="83"/>
                </a:lnTo>
                <a:lnTo>
                  <a:pt x="50" y="85"/>
                </a:lnTo>
                <a:lnTo>
                  <a:pt x="36" y="85"/>
                </a:lnTo>
                <a:lnTo>
                  <a:pt x="36" y="82"/>
                </a:lnTo>
                <a:lnTo>
                  <a:pt x="34" y="78"/>
                </a:lnTo>
                <a:lnTo>
                  <a:pt x="34" y="76"/>
                </a:lnTo>
                <a:lnTo>
                  <a:pt x="34" y="73"/>
                </a:lnTo>
                <a:lnTo>
                  <a:pt x="34" y="71"/>
                </a:lnTo>
                <a:lnTo>
                  <a:pt x="34" y="67"/>
                </a:lnTo>
                <a:lnTo>
                  <a:pt x="34" y="64"/>
                </a:lnTo>
                <a:lnTo>
                  <a:pt x="34" y="62"/>
                </a:lnTo>
                <a:lnTo>
                  <a:pt x="32" y="60"/>
                </a:lnTo>
                <a:lnTo>
                  <a:pt x="32" y="59"/>
                </a:lnTo>
                <a:lnTo>
                  <a:pt x="32" y="57"/>
                </a:lnTo>
                <a:lnTo>
                  <a:pt x="32" y="55"/>
                </a:lnTo>
                <a:lnTo>
                  <a:pt x="30" y="53"/>
                </a:lnTo>
                <a:lnTo>
                  <a:pt x="30" y="51"/>
                </a:lnTo>
                <a:lnTo>
                  <a:pt x="28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3" name="Freeform 29"/>
          <p:cNvSpPr>
            <a:spLocks/>
          </p:cNvSpPr>
          <p:nvPr userDrawn="1"/>
        </p:nvSpPr>
        <p:spPr bwMode="auto">
          <a:xfrm>
            <a:off x="1951038" y="6607175"/>
            <a:ext cx="6350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2" y="0"/>
              </a:cxn>
              <a:cxn ang="0">
                <a:pos x="12" y="71"/>
              </a:cxn>
              <a:cxn ang="0">
                <a:pos x="40" y="71"/>
              </a:cxn>
              <a:cxn ang="0">
                <a:pos x="40" y="85"/>
              </a:cxn>
              <a:cxn ang="0">
                <a:pos x="0" y="85"/>
              </a:cxn>
            </a:cxnLst>
            <a:rect l="0" t="0" r="r" b="b"/>
            <a:pathLst>
              <a:path w="40" h="85">
                <a:moveTo>
                  <a:pt x="0" y="85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40" y="71"/>
                </a:lnTo>
                <a:lnTo>
                  <a:pt x="40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4" name="Freeform 30"/>
          <p:cNvSpPr>
            <a:spLocks noEditPoints="1"/>
          </p:cNvSpPr>
          <p:nvPr userDrawn="1"/>
        </p:nvSpPr>
        <p:spPr bwMode="auto">
          <a:xfrm>
            <a:off x="2106613" y="6607175"/>
            <a:ext cx="809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" y="0"/>
              </a:cxn>
              <a:cxn ang="0">
                <a:pos x="27" y="2"/>
              </a:cxn>
              <a:cxn ang="0">
                <a:pos x="35" y="3"/>
              </a:cxn>
              <a:cxn ang="0">
                <a:pos x="38" y="5"/>
              </a:cxn>
              <a:cxn ang="0">
                <a:pos x="44" y="10"/>
              </a:cxn>
              <a:cxn ang="0">
                <a:pos x="48" y="16"/>
              </a:cxn>
              <a:cxn ang="0">
                <a:pos x="50" y="23"/>
              </a:cxn>
              <a:cxn ang="0">
                <a:pos x="51" y="32"/>
              </a:cxn>
              <a:cxn ang="0">
                <a:pos x="51" y="43"/>
              </a:cxn>
              <a:cxn ang="0">
                <a:pos x="51" y="53"/>
              </a:cxn>
              <a:cxn ang="0">
                <a:pos x="50" y="62"/>
              </a:cxn>
              <a:cxn ang="0">
                <a:pos x="48" y="69"/>
              </a:cxn>
              <a:cxn ang="0">
                <a:pos x="44" y="75"/>
              </a:cxn>
              <a:cxn ang="0">
                <a:pos x="38" y="80"/>
              </a:cxn>
              <a:cxn ang="0">
                <a:pos x="35" y="82"/>
              </a:cxn>
              <a:cxn ang="0">
                <a:pos x="27" y="83"/>
              </a:cxn>
              <a:cxn ang="0">
                <a:pos x="22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0" y="71"/>
              </a:cxn>
              <a:cxn ang="0">
                <a:pos x="25" y="69"/>
              </a:cxn>
              <a:cxn ang="0">
                <a:pos x="29" y="67"/>
              </a:cxn>
              <a:cxn ang="0">
                <a:pos x="33" y="66"/>
              </a:cxn>
              <a:cxn ang="0">
                <a:pos x="35" y="62"/>
              </a:cxn>
              <a:cxn ang="0">
                <a:pos x="37" y="57"/>
              </a:cxn>
              <a:cxn ang="0">
                <a:pos x="38" y="53"/>
              </a:cxn>
              <a:cxn ang="0">
                <a:pos x="38" y="48"/>
              </a:cxn>
              <a:cxn ang="0">
                <a:pos x="38" y="43"/>
              </a:cxn>
              <a:cxn ang="0">
                <a:pos x="38" y="37"/>
              </a:cxn>
              <a:cxn ang="0">
                <a:pos x="38" y="32"/>
              </a:cxn>
              <a:cxn ang="0">
                <a:pos x="37" y="28"/>
              </a:cxn>
              <a:cxn ang="0">
                <a:pos x="35" y="23"/>
              </a:cxn>
              <a:cxn ang="0">
                <a:pos x="33" y="19"/>
              </a:cxn>
              <a:cxn ang="0">
                <a:pos x="29" y="16"/>
              </a:cxn>
              <a:cxn ang="0">
                <a:pos x="25" y="14"/>
              </a:cxn>
              <a:cxn ang="0">
                <a:pos x="20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1" h="85">
                <a:moveTo>
                  <a:pt x="0" y="0"/>
                </a:moveTo>
                <a:lnTo>
                  <a:pt x="22" y="0"/>
                </a:lnTo>
                <a:lnTo>
                  <a:pt x="27" y="2"/>
                </a:lnTo>
                <a:lnTo>
                  <a:pt x="35" y="3"/>
                </a:lnTo>
                <a:lnTo>
                  <a:pt x="38" y="5"/>
                </a:lnTo>
                <a:lnTo>
                  <a:pt x="44" y="10"/>
                </a:lnTo>
                <a:lnTo>
                  <a:pt x="48" y="16"/>
                </a:lnTo>
                <a:lnTo>
                  <a:pt x="50" y="23"/>
                </a:lnTo>
                <a:lnTo>
                  <a:pt x="51" y="32"/>
                </a:lnTo>
                <a:lnTo>
                  <a:pt x="51" y="43"/>
                </a:lnTo>
                <a:lnTo>
                  <a:pt x="51" y="53"/>
                </a:lnTo>
                <a:lnTo>
                  <a:pt x="50" y="62"/>
                </a:lnTo>
                <a:lnTo>
                  <a:pt x="48" y="69"/>
                </a:lnTo>
                <a:lnTo>
                  <a:pt x="44" y="75"/>
                </a:lnTo>
                <a:lnTo>
                  <a:pt x="38" y="80"/>
                </a:lnTo>
                <a:lnTo>
                  <a:pt x="35" y="82"/>
                </a:lnTo>
                <a:lnTo>
                  <a:pt x="27" y="83"/>
                </a:lnTo>
                <a:lnTo>
                  <a:pt x="22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0" y="71"/>
                </a:lnTo>
                <a:lnTo>
                  <a:pt x="25" y="69"/>
                </a:lnTo>
                <a:lnTo>
                  <a:pt x="29" y="67"/>
                </a:lnTo>
                <a:lnTo>
                  <a:pt x="33" y="66"/>
                </a:lnTo>
                <a:lnTo>
                  <a:pt x="35" y="62"/>
                </a:lnTo>
                <a:lnTo>
                  <a:pt x="37" y="57"/>
                </a:lnTo>
                <a:lnTo>
                  <a:pt x="38" y="53"/>
                </a:lnTo>
                <a:lnTo>
                  <a:pt x="38" y="48"/>
                </a:lnTo>
                <a:lnTo>
                  <a:pt x="38" y="43"/>
                </a:lnTo>
                <a:lnTo>
                  <a:pt x="38" y="37"/>
                </a:lnTo>
                <a:lnTo>
                  <a:pt x="38" y="32"/>
                </a:lnTo>
                <a:lnTo>
                  <a:pt x="37" y="28"/>
                </a:lnTo>
                <a:lnTo>
                  <a:pt x="35" y="23"/>
                </a:lnTo>
                <a:lnTo>
                  <a:pt x="33" y="19"/>
                </a:lnTo>
                <a:lnTo>
                  <a:pt x="29" y="16"/>
                </a:lnTo>
                <a:lnTo>
                  <a:pt x="25" y="14"/>
                </a:lnTo>
                <a:lnTo>
                  <a:pt x="20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2455863" y="6556375"/>
            <a:ext cx="841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18" y="0"/>
              </a:cxn>
              <a:cxn ang="0">
                <a:pos x="18" y="98"/>
              </a:cxn>
              <a:cxn ang="0">
                <a:pos x="53" y="98"/>
              </a:cxn>
              <a:cxn ang="0">
                <a:pos x="53" y="117"/>
              </a:cxn>
              <a:cxn ang="0">
                <a:pos x="0" y="117"/>
              </a:cxn>
            </a:cxnLst>
            <a:rect l="0" t="0" r="r" b="b"/>
            <a:pathLst>
              <a:path w="53" h="117">
                <a:moveTo>
                  <a:pt x="0" y="117"/>
                </a:moveTo>
                <a:lnTo>
                  <a:pt x="0" y="0"/>
                </a:lnTo>
                <a:lnTo>
                  <a:pt x="18" y="0"/>
                </a:lnTo>
                <a:lnTo>
                  <a:pt x="18" y="98"/>
                </a:lnTo>
                <a:lnTo>
                  <a:pt x="53" y="98"/>
                </a:lnTo>
                <a:lnTo>
                  <a:pt x="53" y="117"/>
                </a:lnTo>
                <a:lnTo>
                  <a:pt x="0" y="11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6" name="Freeform 32"/>
          <p:cNvSpPr>
            <a:spLocks/>
          </p:cNvSpPr>
          <p:nvPr userDrawn="1"/>
        </p:nvSpPr>
        <p:spPr bwMode="auto">
          <a:xfrm>
            <a:off x="2667000" y="6607175"/>
            <a:ext cx="65088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1" y="71"/>
              </a:cxn>
              <a:cxn ang="0">
                <a:pos x="41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1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1" y="71"/>
                </a:lnTo>
                <a:lnTo>
                  <a:pt x="4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7" name="Freeform 33"/>
          <p:cNvSpPr>
            <a:spLocks noEditPoints="1"/>
          </p:cNvSpPr>
          <p:nvPr userDrawn="1"/>
        </p:nvSpPr>
        <p:spPr bwMode="auto">
          <a:xfrm>
            <a:off x="2822575" y="6607175"/>
            <a:ext cx="96838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4" y="0"/>
              </a:cxn>
              <a:cxn ang="0">
                <a:pos x="39" y="0"/>
              </a:cxn>
              <a:cxn ang="0">
                <a:pos x="61" y="85"/>
              </a:cxn>
              <a:cxn ang="0">
                <a:pos x="46" y="85"/>
              </a:cxn>
              <a:cxn ang="0">
                <a:pos x="43" y="67"/>
              </a:cxn>
              <a:cxn ang="0">
                <a:pos x="18" y="67"/>
              </a:cxn>
              <a:cxn ang="0">
                <a:pos x="13" y="85"/>
              </a:cxn>
              <a:cxn ang="0">
                <a:pos x="0" y="85"/>
              </a:cxn>
              <a:cxn ang="0">
                <a:pos x="39" y="53"/>
              </a:cxn>
              <a:cxn ang="0">
                <a:pos x="31" y="16"/>
              </a:cxn>
              <a:cxn ang="0">
                <a:pos x="31" y="16"/>
              </a:cxn>
              <a:cxn ang="0">
                <a:pos x="22" y="53"/>
              </a:cxn>
              <a:cxn ang="0">
                <a:pos x="39" y="53"/>
              </a:cxn>
            </a:cxnLst>
            <a:rect l="0" t="0" r="r" b="b"/>
            <a:pathLst>
              <a:path w="61" h="85">
                <a:moveTo>
                  <a:pt x="0" y="85"/>
                </a:moveTo>
                <a:lnTo>
                  <a:pt x="24" y="0"/>
                </a:lnTo>
                <a:lnTo>
                  <a:pt x="39" y="0"/>
                </a:lnTo>
                <a:lnTo>
                  <a:pt x="61" y="85"/>
                </a:lnTo>
                <a:lnTo>
                  <a:pt x="46" y="85"/>
                </a:lnTo>
                <a:lnTo>
                  <a:pt x="43" y="67"/>
                </a:lnTo>
                <a:lnTo>
                  <a:pt x="18" y="67"/>
                </a:lnTo>
                <a:lnTo>
                  <a:pt x="13" y="85"/>
                </a:lnTo>
                <a:lnTo>
                  <a:pt x="0" y="85"/>
                </a:lnTo>
                <a:close/>
                <a:moveTo>
                  <a:pt x="39" y="53"/>
                </a:moveTo>
                <a:lnTo>
                  <a:pt x="31" y="16"/>
                </a:lnTo>
                <a:lnTo>
                  <a:pt x="31" y="16"/>
                </a:lnTo>
                <a:lnTo>
                  <a:pt x="22" y="53"/>
                </a:lnTo>
                <a:lnTo>
                  <a:pt x="39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8" name="Freeform 34"/>
          <p:cNvSpPr>
            <a:spLocks noEditPoints="1"/>
          </p:cNvSpPr>
          <p:nvPr userDrawn="1"/>
        </p:nvSpPr>
        <p:spPr bwMode="auto">
          <a:xfrm>
            <a:off x="30099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" y="0"/>
              </a:cxn>
              <a:cxn ang="0">
                <a:pos x="28" y="2"/>
              </a:cxn>
              <a:cxn ang="0">
                <a:pos x="36" y="3"/>
              </a:cxn>
              <a:cxn ang="0">
                <a:pos x="39" y="5"/>
              </a:cxn>
              <a:cxn ang="0">
                <a:pos x="45" y="10"/>
              </a:cxn>
              <a:cxn ang="0">
                <a:pos x="49" y="16"/>
              </a:cxn>
              <a:cxn ang="0">
                <a:pos x="50" y="23"/>
              </a:cxn>
              <a:cxn ang="0">
                <a:pos x="52" y="32"/>
              </a:cxn>
              <a:cxn ang="0">
                <a:pos x="52" y="43"/>
              </a:cxn>
              <a:cxn ang="0">
                <a:pos x="52" y="53"/>
              </a:cxn>
              <a:cxn ang="0">
                <a:pos x="50" y="62"/>
              </a:cxn>
              <a:cxn ang="0">
                <a:pos x="49" y="69"/>
              </a:cxn>
              <a:cxn ang="0">
                <a:pos x="45" y="75"/>
              </a:cxn>
              <a:cxn ang="0">
                <a:pos x="39" y="80"/>
              </a:cxn>
              <a:cxn ang="0">
                <a:pos x="36" y="82"/>
              </a:cxn>
              <a:cxn ang="0">
                <a:pos x="28" y="83"/>
              </a:cxn>
              <a:cxn ang="0">
                <a:pos x="21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1" y="71"/>
              </a:cxn>
              <a:cxn ang="0">
                <a:pos x="26" y="69"/>
              </a:cxn>
              <a:cxn ang="0">
                <a:pos x="30" y="67"/>
              </a:cxn>
              <a:cxn ang="0">
                <a:pos x="34" y="66"/>
              </a:cxn>
              <a:cxn ang="0">
                <a:pos x="36" y="62"/>
              </a:cxn>
              <a:cxn ang="0">
                <a:pos x="37" y="57"/>
              </a:cxn>
              <a:cxn ang="0">
                <a:pos x="37" y="53"/>
              </a:cxn>
              <a:cxn ang="0">
                <a:pos x="39" y="48"/>
              </a:cxn>
              <a:cxn ang="0">
                <a:pos x="39" y="43"/>
              </a:cxn>
              <a:cxn ang="0">
                <a:pos x="39" y="37"/>
              </a:cxn>
              <a:cxn ang="0">
                <a:pos x="37" y="32"/>
              </a:cxn>
              <a:cxn ang="0">
                <a:pos x="37" y="28"/>
              </a:cxn>
              <a:cxn ang="0">
                <a:pos x="36" y="23"/>
              </a:cxn>
              <a:cxn ang="0">
                <a:pos x="34" y="19"/>
              </a:cxn>
              <a:cxn ang="0">
                <a:pos x="30" y="16"/>
              </a:cxn>
              <a:cxn ang="0">
                <a:pos x="26" y="14"/>
              </a:cxn>
              <a:cxn ang="0">
                <a:pos x="21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21" y="0"/>
                </a:lnTo>
                <a:lnTo>
                  <a:pt x="28" y="2"/>
                </a:lnTo>
                <a:lnTo>
                  <a:pt x="36" y="3"/>
                </a:lnTo>
                <a:lnTo>
                  <a:pt x="39" y="5"/>
                </a:lnTo>
                <a:lnTo>
                  <a:pt x="45" y="10"/>
                </a:lnTo>
                <a:lnTo>
                  <a:pt x="49" y="16"/>
                </a:lnTo>
                <a:lnTo>
                  <a:pt x="50" y="23"/>
                </a:lnTo>
                <a:lnTo>
                  <a:pt x="52" y="32"/>
                </a:lnTo>
                <a:lnTo>
                  <a:pt x="52" y="43"/>
                </a:lnTo>
                <a:lnTo>
                  <a:pt x="52" y="53"/>
                </a:lnTo>
                <a:lnTo>
                  <a:pt x="50" y="62"/>
                </a:lnTo>
                <a:lnTo>
                  <a:pt x="49" y="69"/>
                </a:lnTo>
                <a:lnTo>
                  <a:pt x="45" y="75"/>
                </a:lnTo>
                <a:lnTo>
                  <a:pt x="39" y="80"/>
                </a:lnTo>
                <a:lnTo>
                  <a:pt x="36" y="82"/>
                </a:lnTo>
                <a:lnTo>
                  <a:pt x="28" y="83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1" y="71"/>
                </a:lnTo>
                <a:lnTo>
                  <a:pt x="26" y="69"/>
                </a:lnTo>
                <a:lnTo>
                  <a:pt x="30" y="67"/>
                </a:lnTo>
                <a:lnTo>
                  <a:pt x="34" y="66"/>
                </a:lnTo>
                <a:lnTo>
                  <a:pt x="36" y="62"/>
                </a:lnTo>
                <a:lnTo>
                  <a:pt x="37" y="57"/>
                </a:lnTo>
                <a:lnTo>
                  <a:pt x="37" y="53"/>
                </a:lnTo>
                <a:lnTo>
                  <a:pt x="39" y="48"/>
                </a:lnTo>
                <a:lnTo>
                  <a:pt x="39" y="43"/>
                </a:lnTo>
                <a:lnTo>
                  <a:pt x="39" y="37"/>
                </a:lnTo>
                <a:lnTo>
                  <a:pt x="37" y="32"/>
                </a:lnTo>
                <a:lnTo>
                  <a:pt x="37" y="28"/>
                </a:lnTo>
                <a:lnTo>
                  <a:pt x="36" y="23"/>
                </a:lnTo>
                <a:lnTo>
                  <a:pt x="34" y="19"/>
                </a:lnTo>
                <a:lnTo>
                  <a:pt x="30" y="16"/>
                </a:lnTo>
                <a:lnTo>
                  <a:pt x="26" y="14"/>
                </a:lnTo>
                <a:lnTo>
                  <a:pt x="21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9" name="Freeform 35"/>
          <p:cNvSpPr>
            <a:spLocks/>
          </p:cNvSpPr>
          <p:nvPr userDrawn="1"/>
        </p:nvSpPr>
        <p:spPr bwMode="auto">
          <a:xfrm>
            <a:off x="318928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0" name="Freeform 36"/>
          <p:cNvSpPr>
            <a:spLocks noEditPoints="1"/>
          </p:cNvSpPr>
          <p:nvPr userDrawn="1"/>
        </p:nvSpPr>
        <p:spPr bwMode="auto">
          <a:xfrm>
            <a:off x="3354388" y="6607175"/>
            <a:ext cx="79375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6" y="0"/>
              </a:cxn>
              <a:cxn ang="0">
                <a:pos x="35" y="2"/>
              </a:cxn>
              <a:cxn ang="0">
                <a:pos x="41" y="5"/>
              </a:cxn>
              <a:cxn ang="0">
                <a:pos x="46" y="12"/>
              </a:cxn>
              <a:cxn ang="0">
                <a:pos x="48" y="23"/>
              </a:cxn>
              <a:cxn ang="0">
                <a:pos x="46" y="30"/>
              </a:cxn>
              <a:cxn ang="0">
                <a:pos x="44" y="35"/>
              </a:cxn>
              <a:cxn ang="0">
                <a:pos x="41" y="41"/>
              </a:cxn>
              <a:cxn ang="0">
                <a:pos x="35" y="43"/>
              </a:cxn>
              <a:cxn ang="0">
                <a:pos x="39" y="44"/>
              </a:cxn>
              <a:cxn ang="0">
                <a:pos x="42" y="48"/>
              </a:cxn>
              <a:cxn ang="0">
                <a:pos x="44" y="53"/>
              </a:cxn>
              <a:cxn ang="0">
                <a:pos x="46" y="60"/>
              </a:cxn>
              <a:cxn ang="0">
                <a:pos x="46" y="67"/>
              </a:cxn>
              <a:cxn ang="0">
                <a:pos x="48" y="73"/>
              </a:cxn>
              <a:cxn ang="0">
                <a:pos x="48" y="78"/>
              </a:cxn>
              <a:cxn ang="0">
                <a:pos x="50" y="83"/>
              </a:cxn>
              <a:cxn ang="0">
                <a:pos x="35" y="85"/>
              </a:cxn>
              <a:cxn ang="0">
                <a:pos x="35" y="78"/>
              </a:cxn>
              <a:cxn ang="0">
                <a:pos x="33" y="73"/>
              </a:cxn>
              <a:cxn ang="0">
                <a:pos x="33" y="67"/>
              </a:cxn>
              <a:cxn ang="0">
                <a:pos x="33" y="62"/>
              </a:cxn>
              <a:cxn ang="0">
                <a:pos x="33" y="59"/>
              </a:cxn>
              <a:cxn ang="0">
                <a:pos x="31" y="55"/>
              </a:cxn>
              <a:cxn ang="0">
                <a:pos x="29" y="51"/>
              </a:cxn>
              <a:cxn ang="0">
                <a:pos x="28" y="51"/>
              </a:cxn>
              <a:cxn ang="0">
                <a:pos x="13" y="85"/>
              </a:cxn>
              <a:cxn ang="0">
                <a:pos x="24" y="37"/>
              </a:cxn>
              <a:cxn ang="0">
                <a:pos x="28" y="35"/>
              </a:cxn>
              <a:cxn ang="0">
                <a:pos x="31" y="34"/>
              </a:cxn>
              <a:cxn ang="0">
                <a:pos x="33" y="30"/>
              </a:cxn>
              <a:cxn ang="0">
                <a:pos x="33" y="25"/>
              </a:cxn>
              <a:cxn ang="0">
                <a:pos x="33" y="19"/>
              </a:cxn>
              <a:cxn ang="0">
                <a:pos x="31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</a:cxnLst>
            <a:rect l="0" t="0" r="r" b="b"/>
            <a:pathLst>
              <a:path w="50" h="85"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29" y="0"/>
                </a:lnTo>
                <a:lnTo>
                  <a:pt x="35" y="2"/>
                </a:lnTo>
                <a:lnTo>
                  <a:pt x="39" y="3"/>
                </a:lnTo>
                <a:lnTo>
                  <a:pt x="41" y="5"/>
                </a:lnTo>
                <a:lnTo>
                  <a:pt x="44" y="7"/>
                </a:lnTo>
                <a:lnTo>
                  <a:pt x="46" y="12"/>
                </a:lnTo>
                <a:lnTo>
                  <a:pt x="48" y="16"/>
                </a:lnTo>
                <a:lnTo>
                  <a:pt x="48" y="23"/>
                </a:lnTo>
                <a:lnTo>
                  <a:pt x="48" y="27"/>
                </a:lnTo>
                <a:lnTo>
                  <a:pt x="46" y="30"/>
                </a:lnTo>
                <a:lnTo>
                  <a:pt x="46" y="34"/>
                </a:lnTo>
                <a:lnTo>
                  <a:pt x="44" y="35"/>
                </a:lnTo>
                <a:lnTo>
                  <a:pt x="42" y="37"/>
                </a:lnTo>
                <a:lnTo>
                  <a:pt x="41" y="41"/>
                </a:lnTo>
                <a:lnTo>
                  <a:pt x="37" y="41"/>
                </a:lnTo>
                <a:lnTo>
                  <a:pt x="35" y="43"/>
                </a:lnTo>
                <a:lnTo>
                  <a:pt x="35" y="43"/>
                </a:lnTo>
                <a:lnTo>
                  <a:pt x="39" y="44"/>
                </a:lnTo>
                <a:lnTo>
                  <a:pt x="41" y="46"/>
                </a:lnTo>
                <a:lnTo>
                  <a:pt x="42" y="48"/>
                </a:lnTo>
                <a:lnTo>
                  <a:pt x="44" y="50"/>
                </a:lnTo>
                <a:lnTo>
                  <a:pt x="44" y="53"/>
                </a:lnTo>
                <a:lnTo>
                  <a:pt x="46" y="57"/>
                </a:lnTo>
                <a:lnTo>
                  <a:pt x="46" y="60"/>
                </a:lnTo>
                <a:lnTo>
                  <a:pt x="46" y="64"/>
                </a:lnTo>
                <a:lnTo>
                  <a:pt x="46" y="67"/>
                </a:lnTo>
                <a:lnTo>
                  <a:pt x="46" y="69"/>
                </a:lnTo>
                <a:lnTo>
                  <a:pt x="48" y="73"/>
                </a:lnTo>
                <a:lnTo>
                  <a:pt x="48" y="75"/>
                </a:lnTo>
                <a:lnTo>
                  <a:pt x="48" y="78"/>
                </a:lnTo>
                <a:lnTo>
                  <a:pt x="48" y="80"/>
                </a:lnTo>
                <a:lnTo>
                  <a:pt x="50" y="83"/>
                </a:lnTo>
                <a:lnTo>
                  <a:pt x="50" y="85"/>
                </a:lnTo>
                <a:lnTo>
                  <a:pt x="35" y="85"/>
                </a:lnTo>
                <a:lnTo>
                  <a:pt x="35" y="82"/>
                </a:lnTo>
                <a:lnTo>
                  <a:pt x="35" y="78"/>
                </a:lnTo>
                <a:lnTo>
                  <a:pt x="35" y="76"/>
                </a:lnTo>
                <a:lnTo>
                  <a:pt x="33" y="73"/>
                </a:lnTo>
                <a:lnTo>
                  <a:pt x="33" y="71"/>
                </a:lnTo>
                <a:lnTo>
                  <a:pt x="33" y="67"/>
                </a:lnTo>
                <a:lnTo>
                  <a:pt x="33" y="64"/>
                </a:lnTo>
                <a:lnTo>
                  <a:pt x="33" y="62"/>
                </a:lnTo>
                <a:lnTo>
                  <a:pt x="33" y="60"/>
                </a:lnTo>
                <a:lnTo>
                  <a:pt x="33" y="59"/>
                </a:lnTo>
                <a:lnTo>
                  <a:pt x="31" y="57"/>
                </a:lnTo>
                <a:lnTo>
                  <a:pt x="31" y="55"/>
                </a:lnTo>
                <a:lnTo>
                  <a:pt x="31" y="53"/>
                </a:lnTo>
                <a:lnTo>
                  <a:pt x="29" y="51"/>
                </a:lnTo>
                <a:lnTo>
                  <a:pt x="29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29" y="35"/>
                </a:lnTo>
                <a:lnTo>
                  <a:pt x="31" y="34"/>
                </a:lnTo>
                <a:lnTo>
                  <a:pt x="33" y="32"/>
                </a:lnTo>
                <a:lnTo>
                  <a:pt x="33" y="30"/>
                </a:lnTo>
                <a:lnTo>
                  <a:pt x="33" y="28"/>
                </a:lnTo>
                <a:lnTo>
                  <a:pt x="33" y="25"/>
                </a:lnTo>
                <a:lnTo>
                  <a:pt x="33" y="23"/>
                </a:lnTo>
                <a:lnTo>
                  <a:pt x="33" y="19"/>
                </a:lnTo>
                <a:lnTo>
                  <a:pt x="33" y="18"/>
                </a:lnTo>
                <a:lnTo>
                  <a:pt x="31" y="18"/>
                </a:lnTo>
                <a:lnTo>
                  <a:pt x="29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1" name="Rectangle 37"/>
          <p:cNvSpPr>
            <a:spLocks noChangeArrowheads="1"/>
          </p:cNvSpPr>
          <p:nvPr userDrawn="1"/>
        </p:nvSpPr>
        <p:spPr bwMode="auto">
          <a:xfrm>
            <a:off x="3694113" y="6556375"/>
            <a:ext cx="30162" cy="1857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굴림" pitchFamily="50" charset="-127"/>
            </a:endParaRPr>
          </a:p>
        </p:txBody>
      </p:sp>
      <p:sp>
        <p:nvSpPr>
          <p:cNvPr id="1062" name="Freeform 38"/>
          <p:cNvSpPr>
            <a:spLocks/>
          </p:cNvSpPr>
          <p:nvPr userDrawn="1"/>
        </p:nvSpPr>
        <p:spPr bwMode="auto">
          <a:xfrm>
            <a:off x="3856038" y="6607175"/>
            <a:ext cx="88900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19" y="0"/>
              </a:cxn>
              <a:cxn ang="0">
                <a:pos x="43" y="67"/>
              </a:cxn>
              <a:cxn ang="0">
                <a:pos x="43" y="66"/>
              </a:cxn>
              <a:cxn ang="0">
                <a:pos x="43" y="0"/>
              </a:cxn>
              <a:cxn ang="0">
                <a:pos x="56" y="0"/>
              </a:cxn>
              <a:cxn ang="0">
                <a:pos x="56" y="85"/>
              </a:cxn>
              <a:cxn ang="0">
                <a:pos x="37" y="85"/>
              </a:cxn>
            </a:cxnLst>
            <a:rect l="0" t="0" r="r" b="b"/>
            <a:pathLst>
              <a:path w="56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19" y="0"/>
                </a:lnTo>
                <a:lnTo>
                  <a:pt x="43" y="67"/>
                </a:lnTo>
                <a:lnTo>
                  <a:pt x="43" y="66"/>
                </a:lnTo>
                <a:lnTo>
                  <a:pt x="43" y="0"/>
                </a:lnTo>
                <a:lnTo>
                  <a:pt x="56" y="0"/>
                </a:lnTo>
                <a:lnTo>
                  <a:pt x="56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3" name="Freeform 39"/>
          <p:cNvSpPr>
            <a:spLocks noEditPoints="1"/>
          </p:cNvSpPr>
          <p:nvPr userDrawn="1"/>
        </p:nvSpPr>
        <p:spPr bwMode="auto">
          <a:xfrm>
            <a:off x="4211638" y="6556375"/>
            <a:ext cx="111125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" y="0"/>
              </a:cxn>
              <a:cxn ang="0">
                <a:pos x="37" y="2"/>
              </a:cxn>
              <a:cxn ang="0">
                <a:pos x="46" y="3"/>
              </a:cxn>
              <a:cxn ang="0">
                <a:pos x="54" y="9"/>
              </a:cxn>
              <a:cxn ang="0">
                <a:pos x="59" y="14"/>
              </a:cxn>
              <a:cxn ang="0">
                <a:pos x="65" y="23"/>
              </a:cxn>
              <a:cxn ang="0">
                <a:pos x="69" y="32"/>
              </a:cxn>
              <a:cxn ang="0">
                <a:pos x="70" y="44"/>
              </a:cxn>
              <a:cxn ang="0">
                <a:pos x="70" y="59"/>
              </a:cxn>
              <a:cxn ang="0">
                <a:pos x="70" y="73"/>
              </a:cxn>
              <a:cxn ang="0">
                <a:pos x="69" y="85"/>
              </a:cxn>
              <a:cxn ang="0">
                <a:pos x="65" y="94"/>
              </a:cxn>
              <a:cxn ang="0">
                <a:pos x="59" y="103"/>
              </a:cxn>
              <a:cxn ang="0">
                <a:pos x="54" y="108"/>
              </a:cxn>
              <a:cxn ang="0">
                <a:pos x="46" y="114"/>
              </a:cxn>
              <a:cxn ang="0">
                <a:pos x="37" y="115"/>
              </a:cxn>
              <a:cxn ang="0">
                <a:pos x="28" y="117"/>
              </a:cxn>
              <a:cxn ang="0">
                <a:pos x="0" y="117"/>
              </a:cxn>
              <a:cxn ang="0">
                <a:pos x="0" y="0"/>
              </a:cxn>
              <a:cxn ang="0">
                <a:pos x="17" y="98"/>
              </a:cxn>
              <a:cxn ang="0">
                <a:pos x="28" y="98"/>
              </a:cxn>
              <a:cxn ang="0">
                <a:pos x="33" y="96"/>
              </a:cxn>
              <a:cxn ang="0">
                <a:pos x="41" y="94"/>
              </a:cxn>
              <a:cxn ang="0">
                <a:pos x="45" y="91"/>
              </a:cxn>
              <a:cxn ang="0">
                <a:pos x="48" y="85"/>
              </a:cxn>
              <a:cxn ang="0">
                <a:pos x="50" y="80"/>
              </a:cxn>
              <a:cxn ang="0">
                <a:pos x="52" y="73"/>
              </a:cxn>
              <a:cxn ang="0">
                <a:pos x="52" y="66"/>
              </a:cxn>
              <a:cxn ang="0">
                <a:pos x="52" y="59"/>
              </a:cxn>
              <a:cxn ang="0">
                <a:pos x="52" y="51"/>
              </a:cxn>
              <a:cxn ang="0">
                <a:pos x="52" y="44"/>
              </a:cxn>
              <a:cxn ang="0">
                <a:pos x="50" y="37"/>
              </a:cxn>
              <a:cxn ang="0">
                <a:pos x="48" y="32"/>
              </a:cxn>
              <a:cxn ang="0">
                <a:pos x="45" y="26"/>
              </a:cxn>
              <a:cxn ang="0">
                <a:pos x="41" y="23"/>
              </a:cxn>
              <a:cxn ang="0">
                <a:pos x="33" y="21"/>
              </a:cxn>
              <a:cxn ang="0">
                <a:pos x="28" y="19"/>
              </a:cxn>
              <a:cxn ang="0">
                <a:pos x="17" y="19"/>
              </a:cxn>
              <a:cxn ang="0">
                <a:pos x="17" y="98"/>
              </a:cxn>
            </a:cxnLst>
            <a:rect l="0" t="0" r="r" b="b"/>
            <a:pathLst>
              <a:path w="70" h="117">
                <a:moveTo>
                  <a:pt x="0" y="0"/>
                </a:moveTo>
                <a:lnTo>
                  <a:pt x="28" y="0"/>
                </a:lnTo>
                <a:lnTo>
                  <a:pt x="37" y="2"/>
                </a:lnTo>
                <a:lnTo>
                  <a:pt x="46" y="3"/>
                </a:lnTo>
                <a:lnTo>
                  <a:pt x="54" y="9"/>
                </a:lnTo>
                <a:lnTo>
                  <a:pt x="59" y="14"/>
                </a:lnTo>
                <a:lnTo>
                  <a:pt x="65" y="23"/>
                </a:lnTo>
                <a:lnTo>
                  <a:pt x="69" y="32"/>
                </a:lnTo>
                <a:lnTo>
                  <a:pt x="70" y="44"/>
                </a:lnTo>
                <a:lnTo>
                  <a:pt x="70" y="59"/>
                </a:lnTo>
                <a:lnTo>
                  <a:pt x="70" y="73"/>
                </a:lnTo>
                <a:lnTo>
                  <a:pt x="69" y="85"/>
                </a:lnTo>
                <a:lnTo>
                  <a:pt x="65" y="94"/>
                </a:lnTo>
                <a:lnTo>
                  <a:pt x="59" y="103"/>
                </a:lnTo>
                <a:lnTo>
                  <a:pt x="54" y="108"/>
                </a:lnTo>
                <a:lnTo>
                  <a:pt x="46" y="114"/>
                </a:lnTo>
                <a:lnTo>
                  <a:pt x="37" y="115"/>
                </a:lnTo>
                <a:lnTo>
                  <a:pt x="28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17" y="98"/>
                </a:moveTo>
                <a:lnTo>
                  <a:pt x="28" y="98"/>
                </a:lnTo>
                <a:lnTo>
                  <a:pt x="33" y="96"/>
                </a:lnTo>
                <a:lnTo>
                  <a:pt x="41" y="94"/>
                </a:lnTo>
                <a:lnTo>
                  <a:pt x="45" y="91"/>
                </a:lnTo>
                <a:lnTo>
                  <a:pt x="48" y="85"/>
                </a:lnTo>
                <a:lnTo>
                  <a:pt x="50" y="80"/>
                </a:lnTo>
                <a:lnTo>
                  <a:pt x="52" y="73"/>
                </a:lnTo>
                <a:lnTo>
                  <a:pt x="52" y="66"/>
                </a:lnTo>
                <a:lnTo>
                  <a:pt x="52" y="59"/>
                </a:lnTo>
                <a:lnTo>
                  <a:pt x="52" y="51"/>
                </a:lnTo>
                <a:lnTo>
                  <a:pt x="52" y="44"/>
                </a:lnTo>
                <a:lnTo>
                  <a:pt x="50" y="37"/>
                </a:lnTo>
                <a:lnTo>
                  <a:pt x="48" y="32"/>
                </a:lnTo>
                <a:lnTo>
                  <a:pt x="45" y="26"/>
                </a:lnTo>
                <a:lnTo>
                  <a:pt x="41" y="23"/>
                </a:lnTo>
                <a:lnTo>
                  <a:pt x="33" y="21"/>
                </a:lnTo>
                <a:lnTo>
                  <a:pt x="28" y="19"/>
                </a:lnTo>
                <a:lnTo>
                  <a:pt x="17" y="19"/>
                </a:lnTo>
                <a:lnTo>
                  <a:pt x="17" y="9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4" name="Freeform 40"/>
          <p:cNvSpPr>
            <a:spLocks/>
          </p:cNvSpPr>
          <p:nvPr userDrawn="1"/>
        </p:nvSpPr>
        <p:spPr bwMode="auto">
          <a:xfrm>
            <a:off x="4452938" y="6553200"/>
            <a:ext cx="107950" cy="192088"/>
          </a:xfrm>
          <a:custGeom>
            <a:avLst/>
            <a:gdLst/>
            <a:ahLst/>
            <a:cxnLst>
              <a:cxn ang="0">
                <a:pos x="48" y="32"/>
              </a:cxn>
              <a:cxn ang="0">
                <a:pos x="46" y="25"/>
              </a:cxn>
              <a:cxn ang="0">
                <a:pos x="42" y="21"/>
              </a:cxn>
              <a:cxn ang="0">
                <a:pos x="39" y="18"/>
              </a:cxn>
              <a:cxn ang="0">
                <a:pos x="31" y="18"/>
              </a:cxn>
              <a:cxn ang="0">
                <a:pos x="28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4" y="43"/>
              </a:cxn>
              <a:cxn ang="0">
                <a:pos x="29" y="46"/>
              </a:cxn>
              <a:cxn ang="0">
                <a:pos x="33" y="48"/>
              </a:cxn>
              <a:cxn ang="0">
                <a:pos x="42" y="52"/>
              </a:cxn>
              <a:cxn ang="0">
                <a:pos x="52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2" y="116"/>
              </a:cxn>
              <a:cxn ang="0">
                <a:pos x="39" y="121"/>
              </a:cxn>
              <a:cxn ang="0">
                <a:pos x="26" y="121"/>
              </a:cxn>
              <a:cxn ang="0">
                <a:pos x="13" y="116"/>
              </a:cxn>
              <a:cxn ang="0">
                <a:pos x="4" y="107"/>
              </a:cxn>
              <a:cxn ang="0">
                <a:pos x="0" y="91"/>
              </a:cxn>
              <a:cxn ang="0">
                <a:pos x="18" y="82"/>
              </a:cxn>
              <a:cxn ang="0">
                <a:pos x="18" y="91"/>
              </a:cxn>
              <a:cxn ang="0">
                <a:pos x="22" y="98"/>
              </a:cxn>
              <a:cxn ang="0">
                <a:pos x="26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2" y="75"/>
              </a:cxn>
              <a:cxn ang="0">
                <a:pos x="37" y="73"/>
              </a:cxn>
              <a:cxn ang="0">
                <a:pos x="29" y="71"/>
              </a:cxn>
              <a:cxn ang="0">
                <a:pos x="20" y="66"/>
              </a:cxn>
              <a:cxn ang="0">
                <a:pos x="11" y="61"/>
              </a:cxn>
              <a:cxn ang="0">
                <a:pos x="4" y="52"/>
              </a:cxn>
              <a:cxn ang="0">
                <a:pos x="2" y="39"/>
              </a:cxn>
              <a:cxn ang="0">
                <a:pos x="5" y="21"/>
              </a:cxn>
              <a:cxn ang="0">
                <a:pos x="13" y="9"/>
              </a:cxn>
              <a:cxn ang="0">
                <a:pos x="24" y="2"/>
              </a:cxn>
              <a:cxn ang="0">
                <a:pos x="37" y="0"/>
              </a:cxn>
              <a:cxn ang="0">
                <a:pos x="48" y="2"/>
              </a:cxn>
              <a:cxn ang="0">
                <a:pos x="57" y="9"/>
              </a:cxn>
              <a:cxn ang="0">
                <a:pos x="65" y="20"/>
              </a:cxn>
              <a:cxn ang="0">
                <a:pos x="66" y="36"/>
              </a:cxn>
            </a:cxnLst>
            <a:rect l="0" t="0" r="r" b="b"/>
            <a:pathLst>
              <a:path w="68" h="121">
                <a:moveTo>
                  <a:pt x="48" y="36"/>
                </a:moveTo>
                <a:lnTo>
                  <a:pt x="48" y="32"/>
                </a:lnTo>
                <a:lnTo>
                  <a:pt x="48" y="28"/>
                </a:lnTo>
                <a:lnTo>
                  <a:pt x="46" y="25"/>
                </a:lnTo>
                <a:lnTo>
                  <a:pt x="44" y="23"/>
                </a:lnTo>
                <a:lnTo>
                  <a:pt x="42" y="21"/>
                </a:lnTo>
                <a:lnTo>
                  <a:pt x="41" y="20"/>
                </a:lnTo>
                <a:lnTo>
                  <a:pt x="39" y="18"/>
                </a:lnTo>
                <a:lnTo>
                  <a:pt x="35" y="18"/>
                </a:lnTo>
                <a:lnTo>
                  <a:pt x="31" y="18"/>
                </a:lnTo>
                <a:lnTo>
                  <a:pt x="29" y="20"/>
                </a:lnTo>
                <a:lnTo>
                  <a:pt x="28" y="20"/>
                </a:lnTo>
                <a:lnTo>
                  <a:pt x="26" y="21"/>
                </a:lnTo>
                <a:lnTo>
                  <a:pt x="24" y="23"/>
                </a:lnTo>
                <a:lnTo>
                  <a:pt x="22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2" y="41"/>
                </a:lnTo>
                <a:lnTo>
                  <a:pt x="24" y="43"/>
                </a:lnTo>
                <a:lnTo>
                  <a:pt x="26" y="44"/>
                </a:lnTo>
                <a:lnTo>
                  <a:pt x="29" y="46"/>
                </a:lnTo>
                <a:lnTo>
                  <a:pt x="31" y="48"/>
                </a:lnTo>
                <a:lnTo>
                  <a:pt x="33" y="48"/>
                </a:lnTo>
                <a:lnTo>
                  <a:pt x="37" y="50"/>
                </a:lnTo>
                <a:lnTo>
                  <a:pt x="42" y="52"/>
                </a:lnTo>
                <a:lnTo>
                  <a:pt x="48" y="53"/>
                </a:lnTo>
                <a:lnTo>
                  <a:pt x="52" y="55"/>
                </a:lnTo>
                <a:lnTo>
                  <a:pt x="57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68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7" y="112"/>
                </a:lnTo>
                <a:lnTo>
                  <a:pt x="52" y="116"/>
                </a:lnTo>
                <a:lnTo>
                  <a:pt x="46" y="119"/>
                </a:lnTo>
                <a:lnTo>
                  <a:pt x="39" y="121"/>
                </a:lnTo>
                <a:lnTo>
                  <a:pt x="31" y="121"/>
                </a:lnTo>
                <a:lnTo>
                  <a:pt x="26" y="121"/>
                </a:lnTo>
                <a:lnTo>
                  <a:pt x="18" y="119"/>
                </a:lnTo>
                <a:lnTo>
                  <a:pt x="13" y="116"/>
                </a:lnTo>
                <a:lnTo>
                  <a:pt x="9" y="112"/>
                </a:lnTo>
                <a:lnTo>
                  <a:pt x="4" y="107"/>
                </a:lnTo>
                <a:lnTo>
                  <a:pt x="2" y="100"/>
                </a:lnTo>
                <a:lnTo>
                  <a:pt x="0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18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6" y="101"/>
                </a:lnTo>
                <a:lnTo>
                  <a:pt x="29" y="103"/>
                </a:lnTo>
                <a:lnTo>
                  <a:pt x="33" y="103"/>
                </a:lnTo>
                <a:lnTo>
                  <a:pt x="35" y="103"/>
                </a:lnTo>
                <a:lnTo>
                  <a:pt x="39" y="101"/>
                </a:lnTo>
                <a:lnTo>
                  <a:pt x="41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48" y="84"/>
                </a:lnTo>
                <a:lnTo>
                  <a:pt x="48" y="80"/>
                </a:lnTo>
                <a:lnTo>
                  <a:pt x="44" y="77"/>
                </a:lnTo>
                <a:lnTo>
                  <a:pt x="42" y="75"/>
                </a:lnTo>
                <a:lnTo>
                  <a:pt x="39" y="73"/>
                </a:lnTo>
                <a:lnTo>
                  <a:pt x="37" y="73"/>
                </a:lnTo>
                <a:lnTo>
                  <a:pt x="33" y="71"/>
                </a:lnTo>
                <a:lnTo>
                  <a:pt x="29" y="71"/>
                </a:lnTo>
                <a:lnTo>
                  <a:pt x="26" y="69"/>
                </a:lnTo>
                <a:lnTo>
                  <a:pt x="20" y="66"/>
                </a:lnTo>
                <a:lnTo>
                  <a:pt x="16" y="64"/>
                </a:lnTo>
                <a:lnTo>
                  <a:pt x="11" y="61"/>
                </a:lnTo>
                <a:lnTo>
                  <a:pt x="7" y="57"/>
                </a:lnTo>
                <a:lnTo>
                  <a:pt x="4" y="52"/>
                </a:lnTo>
                <a:lnTo>
                  <a:pt x="2" y="46"/>
                </a:lnTo>
                <a:lnTo>
                  <a:pt x="2" y="39"/>
                </a:lnTo>
                <a:lnTo>
                  <a:pt x="2" y="28"/>
                </a:lnTo>
                <a:lnTo>
                  <a:pt x="5" y="21"/>
                </a:lnTo>
                <a:lnTo>
                  <a:pt x="9" y="14"/>
                </a:lnTo>
                <a:lnTo>
                  <a:pt x="13" y="9"/>
                </a:lnTo>
                <a:lnTo>
                  <a:pt x="18" y="5"/>
                </a:lnTo>
                <a:lnTo>
                  <a:pt x="24" y="2"/>
                </a:lnTo>
                <a:lnTo>
                  <a:pt x="31" y="0"/>
                </a:lnTo>
                <a:lnTo>
                  <a:pt x="37" y="0"/>
                </a:lnTo>
                <a:lnTo>
                  <a:pt x="42" y="0"/>
                </a:lnTo>
                <a:lnTo>
                  <a:pt x="48" y="2"/>
                </a:lnTo>
                <a:lnTo>
                  <a:pt x="53" y="5"/>
                </a:lnTo>
                <a:lnTo>
                  <a:pt x="57" y="9"/>
                </a:lnTo>
                <a:lnTo>
                  <a:pt x="61" y="14"/>
                </a:lnTo>
                <a:lnTo>
                  <a:pt x="65" y="20"/>
                </a:lnTo>
                <a:lnTo>
                  <a:pt x="66" y="27"/>
                </a:lnTo>
                <a:lnTo>
                  <a:pt x="66" y="36"/>
                </a:lnTo>
                <a:lnTo>
                  <a:pt x="48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5" name="Freeform 41"/>
          <p:cNvSpPr>
            <a:spLocks noEditPoints="1"/>
          </p:cNvSpPr>
          <p:nvPr userDrawn="1"/>
        </p:nvSpPr>
        <p:spPr bwMode="auto">
          <a:xfrm>
            <a:off x="4694238" y="6556375"/>
            <a:ext cx="968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27" y="0"/>
              </a:cxn>
              <a:cxn ang="0">
                <a:pos x="33" y="2"/>
              </a:cxn>
              <a:cxn ang="0">
                <a:pos x="40" y="2"/>
              </a:cxn>
              <a:cxn ang="0">
                <a:pos x="46" y="3"/>
              </a:cxn>
              <a:cxn ang="0">
                <a:pos x="51" y="7"/>
              </a:cxn>
              <a:cxn ang="0">
                <a:pos x="55" y="12"/>
              </a:cxn>
              <a:cxn ang="0">
                <a:pos x="59" y="18"/>
              </a:cxn>
              <a:cxn ang="0">
                <a:pos x="61" y="26"/>
              </a:cxn>
              <a:cxn ang="0">
                <a:pos x="61" y="35"/>
              </a:cxn>
              <a:cxn ang="0">
                <a:pos x="61" y="44"/>
              </a:cxn>
              <a:cxn ang="0">
                <a:pos x="59" y="51"/>
              </a:cxn>
              <a:cxn ang="0">
                <a:pos x="57" y="57"/>
              </a:cxn>
              <a:cxn ang="0">
                <a:pos x="53" y="62"/>
              </a:cxn>
              <a:cxn ang="0">
                <a:pos x="49" y="66"/>
              </a:cxn>
              <a:cxn ang="0">
                <a:pos x="44" y="69"/>
              </a:cxn>
              <a:cxn ang="0">
                <a:pos x="38" y="71"/>
              </a:cxn>
              <a:cxn ang="0">
                <a:pos x="31" y="73"/>
              </a:cxn>
              <a:cxn ang="0">
                <a:pos x="18" y="73"/>
              </a:cxn>
              <a:cxn ang="0">
                <a:pos x="18" y="117"/>
              </a:cxn>
              <a:cxn ang="0">
                <a:pos x="0" y="117"/>
              </a:cxn>
              <a:cxn ang="0">
                <a:pos x="18" y="53"/>
              </a:cxn>
              <a:cxn ang="0">
                <a:pos x="22" y="53"/>
              </a:cxn>
              <a:cxn ang="0">
                <a:pos x="27" y="53"/>
              </a:cxn>
              <a:cxn ang="0">
                <a:pos x="31" y="53"/>
              </a:cxn>
              <a:cxn ang="0">
                <a:pos x="35" y="51"/>
              </a:cxn>
              <a:cxn ang="0">
                <a:pos x="37" y="50"/>
              </a:cxn>
              <a:cxn ang="0">
                <a:pos x="40" y="48"/>
              </a:cxn>
              <a:cxn ang="0">
                <a:pos x="42" y="42"/>
              </a:cxn>
              <a:cxn ang="0">
                <a:pos x="42" y="35"/>
              </a:cxn>
              <a:cxn ang="0">
                <a:pos x="42" y="30"/>
              </a:cxn>
              <a:cxn ang="0">
                <a:pos x="40" y="25"/>
              </a:cxn>
              <a:cxn ang="0">
                <a:pos x="37" y="23"/>
              </a:cxn>
              <a:cxn ang="0">
                <a:pos x="35" y="21"/>
              </a:cxn>
              <a:cxn ang="0">
                <a:pos x="31" y="19"/>
              </a:cxn>
              <a:cxn ang="0">
                <a:pos x="27" y="19"/>
              </a:cxn>
              <a:cxn ang="0">
                <a:pos x="22" y="19"/>
              </a:cxn>
              <a:cxn ang="0">
                <a:pos x="18" y="19"/>
              </a:cxn>
              <a:cxn ang="0">
                <a:pos x="18" y="53"/>
              </a:cxn>
            </a:cxnLst>
            <a:rect l="0" t="0" r="r" b="b"/>
            <a:pathLst>
              <a:path w="61" h="117">
                <a:moveTo>
                  <a:pt x="0" y="117"/>
                </a:moveTo>
                <a:lnTo>
                  <a:pt x="0" y="0"/>
                </a:lnTo>
                <a:lnTo>
                  <a:pt x="27" y="0"/>
                </a:lnTo>
                <a:lnTo>
                  <a:pt x="33" y="2"/>
                </a:lnTo>
                <a:lnTo>
                  <a:pt x="40" y="2"/>
                </a:lnTo>
                <a:lnTo>
                  <a:pt x="46" y="3"/>
                </a:lnTo>
                <a:lnTo>
                  <a:pt x="51" y="7"/>
                </a:lnTo>
                <a:lnTo>
                  <a:pt x="55" y="12"/>
                </a:lnTo>
                <a:lnTo>
                  <a:pt x="59" y="18"/>
                </a:lnTo>
                <a:lnTo>
                  <a:pt x="61" y="26"/>
                </a:lnTo>
                <a:lnTo>
                  <a:pt x="61" y="35"/>
                </a:lnTo>
                <a:lnTo>
                  <a:pt x="61" y="44"/>
                </a:lnTo>
                <a:lnTo>
                  <a:pt x="59" y="51"/>
                </a:lnTo>
                <a:lnTo>
                  <a:pt x="57" y="57"/>
                </a:lnTo>
                <a:lnTo>
                  <a:pt x="53" y="62"/>
                </a:lnTo>
                <a:lnTo>
                  <a:pt x="49" y="66"/>
                </a:lnTo>
                <a:lnTo>
                  <a:pt x="44" y="69"/>
                </a:lnTo>
                <a:lnTo>
                  <a:pt x="38" y="71"/>
                </a:lnTo>
                <a:lnTo>
                  <a:pt x="31" y="73"/>
                </a:lnTo>
                <a:lnTo>
                  <a:pt x="18" y="73"/>
                </a:lnTo>
                <a:lnTo>
                  <a:pt x="18" y="117"/>
                </a:lnTo>
                <a:lnTo>
                  <a:pt x="0" y="117"/>
                </a:lnTo>
                <a:close/>
                <a:moveTo>
                  <a:pt x="18" y="53"/>
                </a:moveTo>
                <a:lnTo>
                  <a:pt x="22" y="53"/>
                </a:lnTo>
                <a:lnTo>
                  <a:pt x="27" y="53"/>
                </a:lnTo>
                <a:lnTo>
                  <a:pt x="31" y="53"/>
                </a:lnTo>
                <a:lnTo>
                  <a:pt x="35" y="51"/>
                </a:lnTo>
                <a:lnTo>
                  <a:pt x="37" y="50"/>
                </a:lnTo>
                <a:lnTo>
                  <a:pt x="40" y="48"/>
                </a:lnTo>
                <a:lnTo>
                  <a:pt x="42" y="42"/>
                </a:lnTo>
                <a:lnTo>
                  <a:pt x="42" y="35"/>
                </a:lnTo>
                <a:lnTo>
                  <a:pt x="42" y="30"/>
                </a:lnTo>
                <a:lnTo>
                  <a:pt x="40" y="25"/>
                </a:lnTo>
                <a:lnTo>
                  <a:pt x="37" y="23"/>
                </a:lnTo>
                <a:lnTo>
                  <a:pt x="35" y="21"/>
                </a:lnTo>
                <a:lnTo>
                  <a:pt x="31" y="19"/>
                </a:lnTo>
                <a:lnTo>
                  <a:pt x="27" y="19"/>
                </a:lnTo>
                <a:lnTo>
                  <a:pt x="22" y="19"/>
                </a:lnTo>
                <a:lnTo>
                  <a:pt x="18" y="19"/>
                </a:lnTo>
                <a:lnTo>
                  <a:pt x="18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6" name="Freeform 42"/>
          <p:cNvSpPr>
            <a:spLocks/>
          </p:cNvSpPr>
          <p:nvPr userDrawn="1"/>
        </p:nvSpPr>
        <p:spPr bwMode="auto">
          <a:xfrm>
            <a:off x="5078413" y="6553200"/>
            <a:ext cx="111125" cy="192088"/>
          </a:xfrm>
          <a:custGeom>
            <a:avLst/>
            <a:gdLst/>
            <a:ahLst/>
            <a:cxnLst>
              <a:cxn ang="0">
                <a:pos x="50" y="32"/>
              </a:cxn>
              <a:cxn ang="0">
                <a:pos x="48" y="25"/>
              </a:cxn>
              <a:cxn ang="0">
                <a:pos x="44" y="21"/>
              </a:cxn>
              <a:cxn ang="0">
                <a:pos x="39" y="18"/>
              </a:cxn>
              <a:cxn ang="0">
                <a:pos x="33" y="18"/>
              </a:cxn>
              <a:cxn ang="0">
                <a:pos x="29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6" y="43"/>
              </a:cxn>
              <a:cxn ang="0">
                <a:pos x="29" y="46"/>
              </a:cxn>
              <a:cxn ang="0">
                <a:pos x="35" y="48"/>
              </a:cxn>
              <a:cxn ang="0">
                <a:pos x="42" y="52"/>
              </a:cxn>
              <a:cxn ang="0">
                <a:pos x="54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4" y="116"/>
              </a:cxn>
              <a:cxn ang="0">
                <a:pos x="41" y="121"/>
              </a:cxn>
              <a:cxn ang="0">
                <a:pos x="26" y="121"/>
              </a:cxn>
              <a:cxn ang="0">
                <a:pos x="15" y="116"/>
              </a:cxn>
              <a:cxn ang="0">
                <a:pos x="5" y="107"/>
              </a:cxn>
              <a:cxn ang="0">
                <a:pos x="2" y="91"/>
              </a:cxn>
              <a:cxn ang="0">
                <a:pos x="18" y="82"/>
              </a:cxn>
              <a:cxn ang="0">
                <a:pos x="20" y="91"/>
              </a:cxn>
              <a:cxn ang="0">
                <a:pos x="22" y="98"/>
              </a:cxn>
              <a:cxn ang="0">
                <a:pos x="28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4" y="75"/>
              </a:cxn>
              <a:cxn ang="0">
                <a:pos x="37" y="73"/>
              </a:cxn>
              <a:cxn ang="0">
                <a:pos x="31" y="71"/>
              </a:cxn>
              <a:cxn ang="0">
                <a:pos x="22" y="66"/>
              </a:cxn>
              <a:cxn ang="0">
                <a:pos x="13" y="61"/>
              </a:cxn>
              <a:cxn ang="0">
                <a:pos x="5" y="52"/>
              </a:cxn>
              <a:cxn ang="0">
                <a:pos x="4" y="39"/>
              </a:cxn>
              <a:cxn ang="0">
                <a:pos x="5" y="21"/>
              </a:cxn>
              <a:cxn ang="0">
                <a:pos x="15" y="9"/>
              </a:cxn>
              <a:cxn ang="0">
                <a:pos x="26" y="2"/>
              </a:cxn>
              <a:cxn ang="0">
                <a:pos x="39" y="0"/>
              </a:cxn>
              <a:cxn ang="0">
                <a:pos x="50" y="2"/>
              </a:cxn>
              <a:cxn ang="0">
                <a:pos x="59" y="9"/>
              </a:cxn>
              <a:cxn ang="0">
                <a:pos x="65" y="20"/>
              </a:cxn>
              <a:cxn ang="0">
                <a:pos x="68" y="36"/>
              </a:cxn>
            </a:cxnLst>
            <a:rect l="0" t="0" r="r" b="b"/>
            <a:pathLst>
              <a:path w="70" h="121">
                <a:moveTo>
                  <a:pt x="50" y="36"/>
                </a:moveTo>
                <a:lnTo>
                  <a:pt x="50" y="32"/>
                </a:lnTo>
                <a:lnTo>
                  <a:pt x="48" y="28"/>
                </a:lnTo>
                <a:lnTo>
                  <a:pt x="48" y="25"/>
                </a:lnTo>
                <a:lnTo>
                  <a:pt x="46" y="23"/>
                </a:lnTo>
                <a:lnTo>
                  <a:pt x="44" y="21"/>
                </a:lnTo>
                <a:lnTo>
                  <a:pt x="42" y="20"/>
                </a:lnTo>
                <a:lnTo>
                  <a:pt x="39" y="18"/>
                </a:lnTo>
                <a:lnTo>
                  <a:pt x="35" y="18"/>
                </a:lnTo>
                <a:lnTo>
                  <a:pt x="33" y="18"/>
                </a:lnTo>
                <a:lnTo>
                  <a:pt x="31" y="20"/>
                </a:lnTo>
                <a:lnTo>
                  <a:pt x="29" y="20"/>
                </a:lnTo>
                <a:lnTo>
                  <a:pt x="26" y="21"/>
                </a:lnTo>
                <a:lnTo>
                  <a:pt x="24" y="23"/>
                </a:lnTo>
                <a:lnTo>
                  <a:pt x="24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4" y="41"/>
                </a:lnTo>
                <a:lnTo>
                  <a:pt x="26" y="43"/>
                </a:lnTo>
                <a:lnTo>
                  <a:pt x="28" y="44"/>
                </a:lnTo>
                <a:lnTo>
                  <a:pt x="29" y="46"/>
                </a:lnTo>
                <a:lnTo>
                  <a:pt x="33" y="48"/>
                </a:lnTo>
                <a:lnTo>
                  <a:pt x="35" y="48"/>
                </a:lnTo>
                <a:lnTo>
                  <a:pt x="39" y="50"/>
                </a:lnTo>
                <a:lnTo>
                  <a:pt x="42" y="52"/>
                </a:lnTo>
                <a:lnTo>
                  <a:pt x="48" y="53"/>
                </a:lnTo>
                <a:lnTo>
                  <a:pt x="54" y="55"/>
                </a:lnTo>
                <a:lnTo>
                  <a:pt x="59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70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9" y="112"/>
                </a:lnTo>
                <a:lnTo>
                  <a:pt x="54" y="116"/>
                </a:lnTo>
                <a:lnTo>
                  <a:pt x="46" y="119"/>
                </a:lnTo>
                <a:lnTo>
                  <a:pt x="41" y="121"/>
                </a:lnTo>
                <a:lnTo>
                  <a:pt x="33" y="121"/>
                </a:lnTo>
                <a:lnTo>
                  <a:pt x="26" y="121"/>
                </a:lnTo>
                <a:lnTo>
                  <a:pt x="20" y="119"/>
                </a:lnTo>
                <a:lnTo>
                  <a:pt x="15" y="116"/>
                </a:lnTo>
                <a:lnTo>
                  <a:pt x="9" y="112"/>
                </a:lnTo>
                <a:lnTo>
                  <a:pt x="5" y="107"/>
                </a:lnTo>
                <a:lnTo>
                  <a:pt x="4" y="100"/>
                </a:lnTo>
                <a:lnTo>
                  <a:pt x="2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20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8" y="101"/>
                </a:lnTo>
                <a:lnTo>
                  <a:pt x="29" y="103"/>
                </a:lnTo>
                <a:lnTo>
                  <a:pt x="33" y="103"/>
                </a:lnTo>
                <a:lnTo>
                  <a:pt x="37" y="103"/>
                </a:lnTo>
                <a:lnTo>
                  <a:pt x="39" y="101"/>
                </a:lnTo>
                <a:lnTo>
                  <a:pt x="42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50" y="84"/>
                </a:lnTo>
                <a:lnTo>
                  <a:pt x="48" y="80"/>
                </a:lnTo>
                <a:lnTo>
                  <a:pt x="46" y="77"/>
                </a:lnTo>
                <a:lnTo>
                  <a:pt x="44" y="75"/>
                </a:lnTo>
                <a:lnTo>
                  <a:pt x="41" y="73"/>
                </a:lnTo>
                <a:lnTo>
                  <a:pt x="37" y="73"/>
                </a:lnTo>
                <a:lnTo>
                  <a:pt x="33" y="71"/>
                </a:lnTo>
                <a:lnTo>
                  <a:pt x="31" y="71"/>
                </a:lnTo>
                <a:lnTo>
                  <a:pt x="26" y="69"/>
                </a:lnTo>
                <a:lnTo>
                  <a:pt x="22" y="66"/>
                </a:lnTo>
                <a:lnTo>
                  <a:pt x="17" y="64"/>
                </a:lnTo>
                <a:lnTo>
                  <a:pt x="13" y="61"/>
                </a:lnTo>
                <a:lnTo>
                  <a:pt x="9" y="57"/>
                </a:lnTo>
                <a:lnTo>
                  <a:pt x="5" y="52"/>
                </a:lnTo>
                <a:lnTo>
                  <a:pt x="4" y="46"/>
                </a:lnTo>
                <a:lnTo>
                  <a:pt x="4" y="39"/>
                </a:lnTo>
                <a:lnTo>
                  <a:pt x="4" y="28"/>
                </a:lnTo>
                <a:lnTo>
                  <a:pt x="5" y="21"/>
                </a:lnTo>
                <a:lnTo>
                  <a:pt x="9" y="14"/>
                </a:lnTo>
                <a:lnTo>
                  <a:pt x="15" y="9"/>
                </a:lnTo>
                <a:lnTo>
                  <a:pt x="20" y="5"/>
                </a:lnTo>
                <a:lnTo>
                  <a:pt x="26" y="2"/>
                </a:lnTo>
                <a:lnTo>
                  <a:pt x="31" y="0"/>
                </a:lnTo>
                <a:lnTo>
                  <a:pt x="39" y="0"/>
                </a:lnTo>
                <a:lnTo>
                  <a:pt x="44" y="0"/>
                </a:lnTo>
                <a:lnTo>
                  <a:pt x="50" y="2"/>
                </a:lnTo>
                <a:lnTo>
                  <a:pt x="55" y="5"/>
                </a:lnTo>
                <a:lnTo>
                  <a:pt x="59" y="9"/>
                </a:lnTo>
                <a:lnTo>
                  <a:pt x="63" y="14"/>
                </a:lnTo>
                <a:lnTo>
                  <a:pt x="65" y="20"/>
                </a:lnTo>
                <a:lnTo>
                  <a:pt x="66" y="27"/>
                </a:lnTo>
                <a:lnTo>
                  <a:pt x="68" y="36"/>
                </a:lnTo>
                <a:lnTo>
                  <a:pt x="50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7" name="Freeform 43"/>
          <p:cNvSpPr>
            <a:spLocks noEditPoints="1"/>
          </p:cNvSpPr>
          <p:nvPr userDrawn="1"/>
        </p:nvSpPr>
        <p:spPr bwMode="auto">
          <a:xfrm>
            <a:off x="5316538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3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5" y="20"/>
              </a:cxn>
              <a:cxn ang="0">
                <a:pos x="59" y="36"/>
              </a:cxn>
              <a:cxn ang="0">
                <a:pos x="59" y="53"/>
              </a:cxn>
              <a:cxn ang="0">
                <a:pos x="55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3" y="69"/>
              </a:cxn>
              <a:cxn ang="0">
                <a:pos x="0" y="53"/>
              </a:cxn>
              <a:cxn ang="0">
                <a:pos x="13" y="45"/>
              </a:cxn>
              <a:cxn ang="0">
                <a:pos x="15" y="55"/>
              </a:cxn>
              <a:cxn ang="0">
                <a:pos x="16" y="66"/>
              </a:cxn>
              <a:cxn ang="0">
                <a:pos x="22" y="73"/>
              </a:cxn>
              <a:cxn ang="0">
                <a:pos x="29" y="75"/>
              </a:cxn>
              <a:cxn ang="0">
                <a:pos x="37" y="73"/>
              </a:cxn>
              <a:cxn ang="0">
                <a:pos x="42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2" y="23"/>
              </a:cxn>
              <a:cxn ang="0">
                <a:pos x="37" y="16"/>
              </a:cxn>
              <a:cxn ang="0">
                <a:pos x="29" y="14"/>
              </a:cxn>
              <a:cxn ang="0">
                <a:pos x="22" y="16"/>
              </a:cxn>
              <a:cxn ang="0">
                <a:pos x="16" y="23"/>
              </a:cxn>
              <a:cxn ang="0">
                <a:pos x="15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3" y="20"/>
                </a:lnTo>
                <a:lnTo>
                  <a:pt x="7" y="12"/>
                </a:lnTo>
                <a:lnTo>
                  <a:pt x="11" y="7"/>
                </a:lnTo>
                <a:lnTo>
                  <a:pt x="16" y="4"/>
                </a:lnTo>
                <a:lnTo>
                  <a:pt x="22" y="2"/>
                </a:lnTo>
                <a:lnTo>
                  <a:pt x="29" y="0"/>
                </a:lnTo>
                <a:lnTo>
                  <a:pt x="37" y="2"/>
                </a:lnTo>
                <a:lnTo>
                  <a:pt x="42" y="4"/>
                </a:lnTo>
                <a:lnTo>
                  <a:pt x="48" y="7"/>
                </a:lnTo>
                <a:lnTo>
                  <a:pt x="52" y="12"/>
                </a:lnTo>
                <a:lnTo>
                  <a:pt x="55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5" y="69"/>
                </a:lnTo>
                <a:lnTo>
                  <a:pt x="52" y="77"/>
                </a:lnTo>
                <a:lnTo>
                  <a:pt x="48" y="82"/>
                </a:lnTo>
                <a:lnTo>
                  <a:pt x="42" y="85"/>
                </a:lnTo>
                <a:lnTo>
                  <a:pt x="37" y="87"/>
                </a:lnTo>
                <a:lnTo>
                  <a:pt x="29" y="89"/>
                </a:lnTo>
                <a:lnTo>
                  <a:pt x="22" y="87"/>
                </a:lnTo>
                <a:lnTo>
                  <a:pt x="16" y="85"/>
                </a:lnTo>
                <a:lnTo>
                  <a:pt x="11" y="82"/>
                </a:lnTo>
                <a:lnTo>
                  <a:pt x="7" y="77"/>
                </a:lnTo>
                <a:lnTo>
                  <a:pt x="3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5" y="55"/>
                </a:lnTo>
                <a:lnTo>
                  <a:pt x="15" y="61"/>
                </a:lnTo>
                <a:lnTo>
                  <a:pt x="16" y="66"/>
                </a:lnTo>
                <a:lnTo>
                  <a:pt x="18" y="69"/>
                </a:lnTo>
                <a:lnTo>
                  <a:pt x="22" y="73"/>
                </a:lnTo>
                <a:lnTo>
                  <a:pt x="24" y="75"/>
                </a:lnTo>
                <a:lnTo>
                  <a:pt x="29" y="75"/>
                </a:lnTo>
                <a:lnTo>
                  <a:pt x="33" y="75"/>
                </a:lnTo>
                <a:lnTo>
                  <a:pt x="37" y="73"/>
                </a:lnTo>
                <a:lnTo>
                  <a:pt x="40" y="69"/>
                </a:lnTo>
                <a:lnTo>
                  <a:pt x="42" y="66"/>
                </a:lnTo>
                <a:lnTo>
                  <a:pt x="42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2" y="29"/>
                </a:lnTo>
                <a:lnTo>
                  <a:pt x="42" y="23"/>
                </a:lnTo>
                <a:lnTo>
                  <a:pt x="40" y="20"/>
                </a:lnTo>
                <a:lnTo>
                  <a:pt x="37" y="16"/>
                </a:lnTo>
                <a:lnTo>
                  <a:pt x="33" y="14"/>
                </a:lnTo>
                <a:lnTo>
                  <a:pt x="29" y="14"/>
                </a:lnTo>
                <a:lnTo>
                  <a:pt x="24" y="14"/>
                </a:lnTo>
                <a:lnTo>
                  <a:pt x="22" y="16"/>
                </a:lnTo>
                <a:lnTo>
                  <a:pt x="18" y="20"/>
                </a:lnTo>
                <a:lnTo>
                  <a:pt x="16" y="23"/>
                </a:lnTo>
                <a:lnTo>
                  <a:pt x="15" y="29"/>
                </a:lnTo>
                <a:lnTo>
                  <a:pt x="15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8" name="Freeform 44"/>
          <p:cNvSpPr>
            <a:spLocks/>
          </p:cNvSpPr>
          <p:nvPr userDrawn="1"/>
        </p:nvSpPr>
        <p:spPr bwMode="auto">
          <a:xfrm>
            <a:off x="5507038" y="6607175"/>
            <a:ext cx="61912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3" y="0"/>
              </a:cxn>
              <a:cxn ang="0">
                <a:pos x="13" y="71"/>
              </a:cxn>
              <a:cxn ang="0">
                <a:pos x="39" y="71"/>
              </a:cxn>
              <a:cxn ang="0">
                <a:pos x="39" y="85"/>
              </a:cxn>
              <a:cxn ang="0">
                <a:pos x="0" y="85"/>
              </a:cxn>
            </a:cxnLst>
            <a:rect l="0" t="0" r="r" b="b"/>
            <a:pathLst>
              <a:path w="39" h="85">
                <a:moveTo>
                  <a:pt x="0" y="85"/>
                </a:moveTo>
                <a:lnTo>
                  <a:pt x="0" y="0"/>
                </a:lnTo>
                <a:lnTo>
                  <a:pt x="13" y="0"/>
                </a:lnTo>
                <a:lnTo>
                  <a:pt x="13" y="71"/>
                </a:lnTo>
                <a:lnTo>
                  <a:pt x="39" y="71"/>
                </a:lnTo>
                <a:lnTo>
                  <a:pt x="39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9" name="Freeform 45"/>
          <p:cNvSpPr>
            <a:spLocks/>
          </p:cNvSpPr>
          <p:nvPr userDrawn="1"/>
        </p:nvSpPr>
        <p:spPr bwMode="auto">
          <a:xfrm>
            <a:off x="5665788" y="6607175"/>
            <a:ext cx="85725" cy="138113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54" y="53"/>
              </a:cxn>
              <a:cxn ang="0">
                <a:pos x="52" y="60"/>
              </a:cxn>
              <a:cxn ang="0">
                <a:pos x="50" y="67"/>
              </a:cxn>
              <a:cxn ang="0">
                <a:pos x="48" y="73"/>
              </a:cxn>
              <a:cxn ang="0">
                <a:pos x="44" y="78"/>
              </a:cxn>
              <a:cxn ang="0">
                <a:pos x="41" y="82"/>
              </a:cxn>
              <a:cxn ang="0">
                <a:pos x="37" y="83"/>
              </a:cxn>
              <a:cxn ang="0">
                <a:pos x="31" y="85"/>
              </a:cxn>
              <a:cxn ang="0">
                <a:pos x="26" y="87"/>
              </a:cxn>
              <a:cxn ang="0">
                <a:pos x="20" y="85"/>
              </a:cxn>
              <a:cxn ang="0">
                <a:pos x="15" y="83"/>
              </a:cxn>
              <a:cxn ang="0">
                <a:pos x="11" y="82"/>
              </a:cxn>
              <a:cxn ang="0">
                <a:pos x="7" y="78"/>
              </a:cxn>
              <a:cxn ang="0">
                <a:pos x="4" y="73"/>
              </a:cxn>
              <a:cxn ang="0">
                <a:pos x="2" y="67"/>
              </a:cxn>
              <a:cxn ang="0">
                <a:pos x="0" y="60"/>
              </a:cxn>
              <a:cxn ang="0">
                <a:pos x="0" y="53"/>
              </a:cxn>
              <a:cxn ang="0">
                <a:pos x="0" y="0"/>
              </a:cxn>
              <a:cxn ang="0">
                <a:pos x="13" y="0"/>
              </a:cxn>
              <a:cxn ang="0">
                <a:pos x="13" y="46"/>
              </a:cxn>
              <a:cxn ang="0">
                <a:pos x="13" y="51"/>
              </a:cxn>
              <a:cxn ang="0">
                <a:pos x="13" y="57"/>
              </a:cxn>
              <a:cxn ang="0">
                <a:pos x="13" y="60"/>
              </a:cxn>
              <a:cxn ang="0">
                <a:pos x="15" y="66"/>
              </a:cxn>
              <a:cxn ang="0">
                <a:pos x="17" y="69"/>
              </a:cxn>
              <a:cxn ang="0">
                <a:pos x="18" y="71"/>
              </a:cxn>
              <a:cxn ang="0">
                <a:pos x="22" y="73"/>
              </a:cxn>
              <a:cxn ang="0">
                <a:pos x="26" y="73"/>
              </a:cxn>
              <a:cxn ang="0">
                <a:pos x="30" y="73"/>
              </a:cxn>
              <a:cxn ang="0">
                <a:pos x="33" y="71"/>
              </a:cxn>
              <a:cxn ang="0">
                <a:pos x="37" y="69"/>
              </a:cxn>
              <a:cxn ang="0">
                <a:pos x="37" y="66"/>
              </a:cxn>
              <a:cxn ang="0">
                <a:pos x="39" y="60"/>
              </a:cxn>
              <a:cxn ang="0">
                <a:pos x="39" y="57"/>
              </a:cxn>
              <a:cxn ang="0">
                <a:pos x="39" y="51"/>
              </a:cxn>
              <a:cxn ang="0">
                <a:pos x="39" y="46"/>
              </a:cxn>
              <a:cxn ang="0">
                <a:pos x="39" y="0"/>
              </a:cxn>
              <a:cxn ang="0">
                <a:pos x="54" y="0"/>
              </a:cxn>
            </a:cxnLst>
            <a:rect l="0" t="0" r="r" b="b"/>
            <a:pathLst>
              <a:path w="54" h="87">
                <a:moveTo>
                  <a:pt x="54" y="0"/>
                </a:moveTo>
                <a:lnTo>
                  <a:pt x="54" y="53"/>
                </a:lnTo>
                <a:lnTo>
                  <a:pt x="52" y="60"/>
                </a:lnTo>
                <a:lnTo>
                  <a:pt x="50" y="67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3"/>
                </a:lnTo>
                <a:lnTo>
                  <a:pt x="31" y="85"/>
                </a:lnTo>
                <a:lnTo>
                  <a:pt x="26" y="87"/>
                </a:lnTo>
                <a:lnTo>
                  <a:pt x="20" y="85"/>
                </a:lnTo>
                <a:lnTo>
                  <a:pt x="15" y="83"/>
                </a:lnTo>
                <a:lnTo>
                  <a:pt x="11" y="82"/>
                </a:lnTo>
                <a:lnTo>
                  <a:pt x="7" y="78"/>
                </a:lnTo>
                <a:lnTo>
                  <a:pt x="4" y="73"/>
                </a:lnTo>
                <a:lnTo>
                  <a:pt x="2" y="67"/>
                </a:lnTo>
                <a:lnTo>
                  <a:pt x="0" y="60"/>
                </a:lnTo>
                <a:lnTo>
                  <a:pt x="0" y="53"/>
                </a:lnTo>
                <a:lnTo>
                  <a:pt x="0" y="0"/>
                </a:lnTo>
                <a:lnTo>
                  <a:pt x="13" y="0"/>
                </a:lnTo>
                <a:lnTo>
                  <a:pt x="13" y="46"/>
                </a:lnTo>
                <a:lnTo>
                  <a:pt x="13" y="51"/>
                </a:lnTo>
                <a:lnTo>
                  <a:pt x="13" y="57"/>
                </a:lnTo>
                <a:lnTo>
                  <a:pt x="13" y="60"/>
                </a:lnTo>
                <a:lnTo>
                  <a:pt x="15" y="66"/>
                </a:lnTo>
                <a:lnTo>
                  <a:pt x="17" y="69"/>
                </a:lnTo>
                <a:lnTo>
                  <a:pt x="18" y="71"/>
                </a:lnTo>
                <a:lnTo>
                  <a:pt x="22" y="73"/>
                </a:lnTo>
                <a:lnTo>
                  <a:pt x="26" y="73"/>
                </a:lnTo>
                <a:lnTo>
                  <a:pt x="30" y="73"/>
                </a:lnTo>
                <a:lnTo>
                  <a:pt x="33" y="71"/>
                </a:lnTo>
                <a:lnTo>
                  <a:pt x="37" y="69"/>
                </a:lnTo>
                <a:lnTo>
                  <a:pt x="37" y="66"/>
                </a:lnTo>
                <a:lnTo>
                  <a:pt x="39" y="60"/>
                </a:lnTo>
                <a:lnTo>
                  <a:pt x="39" y="57"/>
                </a:lnTo>
                <a:lnTo>
                  <a:pt x="39" y="51"/>
                </a:lnTo>
                <a:lnTo>
                  <a:pt x="39" y="46"/>
                </a:lnTo>
                <a:lnTo>
                  <a:pt x="39" y="0"/>
                </a:lnTo>
                <a:lnTo>
                  <a:pt x="5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0" name="Freeform 46"/>
          <p:cNvSpPr>
            <a:spLocks/>
          </p:cNvSpPr>
          <p:nvPr userDrawn="1"/>
        </p:nvSpPr>
        <p:spPr bwMode="auto">
          <a:xfrm>
            <a:off x="58420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" y="0"/>
              </a:cxn>
              <a:cxn ang="0">
                <a:pos x="52" y="14"/>
              </a:cxn>
              <a:cxn ang="0">
                <a:pos x="33" y="14"/>
              </a:cxn>
              <a:cxn ang="0">
                <a:pos x="33" y="85"/>
              </a:cxn>
              <a:cxn ang="0">
                <a:pos x="18" y="85"/>
              </a:cxn>
              <a:cxn ang="0">
                <a:pos x="18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52" y="0"/>
                </a:lnTo>
                <a:lnTo>
                  <a:pt x="52" y="14"/>
                </a:lnTo>
                <a:lnTo>
                  <a:pt x="33" y="14"/>
                </a:lnTo>
                <a:lnTo>
                  <a:pt x="33" y="85"/>
                </a:lnTo>
                <a:lnTo>
                  <a:pt x="18" y="85"/>
                </a:lnTo>
                <a:lnTo>
                  <a:pt x="18" y="14"/>
                </a:lnTo>
                <a:lnTo>
                  <a:pt x="0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1" name="Rectangle 47"/>
          <p:cNvSpPr>
            <a:spLocks noChangeArrowheads="1"/>
          </p:cNvSpPr>
          <p:nvPr userDrawn="1"/>
        </p:nvSpPr>
        <p:spPr bwMode="auto">
          <a:xfrm>
            <a:off x="6015038" y="6607175"/>
            <a:ext cx="20637" cy="134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굴림" pitchFamily="50" charset="-127"/>
            </a:endParaRPr>
          </a:p>
        </p:txBody>
      </p:sp>
      <p:sp>
        <p:nvSpPr>
          <p:cNvPr id="1072" name="Freeform 48"/>
          <p:cNvSpPr>
            <a:spLocks noEditPoints="1"/>
          </p:cNvSpPr>
          <p:nvPr userDrawn="1"/>
        </p:nvSpPr>
        <p:spPr bwMode="auto">
          <a:xfrm>
            <a:off x="61325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5" y="2"/>
              </a:cxn>
              <a:cxn ang="0">
                <a:pos x="48" y="7"/>
              </a:cxn>
              <a:cxn ang="0">
                <a:pos x="54" y="20"/>
              </a:cxn>
              <a:cxn ang="0">
                <a:pos x="57" y="36"/>
              </a:cxn>
              <a:cxn ang="0">
                <a:pos x="57" y="53"/>
              </a:cxn>
              <a:cxn ang="0">
                <a:pos x="54" y="69"/>
              </a:cxn>
              <a:cxn ang="0">
                <a:pos x="48" y="82"/>
              </a:cxn>
              <a:cxn ang="0">
                <a:pos x="35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3" y="45"/>
              </a:cxn>
              <a:cxn ang="0">
                <a:pos x="13" y="55"/>
              </a:cxn>
              <a:cxn ang="0">
                <a:pos x="17" y="66"/>
              </a:cxn>
              <a:cxn ang="0">
                <a:pos x="20" y="73"/>
              </a:cxn>
              <a:cxn ang="0">
                <a:pos x="30" y="75"/>
              </a:cxn>
              <a:cxn ang="0">
                <a:pos x="37" y="73"/>
              </a:cxn>
              <a:cxn ang="0">
                <a:pos x="41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1" y="23"/>
              </a:cxn>
              <a:cxn ang="0">
                <a:pos x="37" y="16"/>
              </a:cxn>
              <a:cxn ang="0">
                <a:pos x="30" y="14"/>
              </a:cxn>
              <a:cxn ang="0">
                <a:pos x="20" y="16"/>
              </a:cxn>
              <a:cxn ang="0">
                <a:pos x="17" y="23"/>
              </a:cxn>
              <a:cxn ang="0">
                <a:pos x="13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0" y="27"/>
                </a:lnTo>
                <a:lnTo>
                  <a:pt x="4" y="20"/>
                </a:lnTo>
                <a:lnTo>
                  <a:pt x="6" y="12"/>
                </a:lnTo>
                <a:lnTo>
                  <a:pt x="11" y="7"/>
                </a:lnTo>
                <a:lnTo>
                  <a:pt x="15" y="4"/>
                </a:lnTo>
                <a:lnTo>
                  <a:pt x="22" y="2"/>
                </a:lnTo>
                <a:lnTo>
                  <a:pt x="30" y="0"/>
                </a:lnTo>
                <a:lnTo>
                  <a:pt x="35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4" y="20"/>
                </a:lnTo>
                <a:lnTo>
                  <a:pt x="57" y="27"/>
                </a:lnTo>
                <a:lnTo>
                  <a:pt x="57" y="36"/>
                </a:lnTo>
                <a:lnTo>
                  <a:pt x="59" y="45"/>
                </a:lnTo>
                <a:lnTo>
                  <a:pt x="57" y="53"/>
                </a:lnTo>
                <a:lnTo>
                  <a:pt x="57" y="62"/>
                </a:lnTo>
                <a:lnTo>
                  <a:pt x="54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5" y="87"/>
                </a:lnTo>
                <a:lnTo>
                  <a:pt x="30" y="89"/>
                </a:lnTo>
                <a:lnTo>
                  <a:pt x="22" y="87"/>
                </a:lnTo>
                <a:lnTo>
                  <a:pt x="15" y="85"/>
                </a:lnTo>
                <a:lnTo>
                  <a:pt x="11" y="82"/>
                </a:lnTo>
                <a:lnTo>
                  <a:pt x="6" y="77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3" y="55"/>
                </a:lnTo>
                <a:lnTo>
                  <a:pt x="15" y="61"/>
                </a:lnTo>
                <a:lnTo>
                  <a:pt x="17" y="66"/>
                </a:lnTo>
                <a:lnTo>
                  <a:pt x="19" y="69"/>
                </a:lnTo>
                <a:lnTo>
                  <a:pt x="20" y="73"/>
                </a:lnTo>
                <a:lnTo>
                  <a:pt x="24" y="75"/>
                </a:lnTo>
                <a:lnTo>
                  <a:pt x="30" y="75"/>
                </a:lnTo>
                <a:lnTo>
                  <a:pt x="33" y="75"/>
                </a:lnTo>
                <a:lnTo>
                  <a:pt x="37" y="73"/>
                </a:lnTo>
                <a:lnTo>
                  <a:pt x="39" y="69"/>
                </a:lnTo>
                <a:lnTo>
                  <a:pt x="41" y="66"/>
                </a:lnTo>
                <a:lnTo>
                  <a:pt x="43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3" y="29"/>
                </a:lnTo>
                <a:lnTo>
                  <a:pt x="41" y="23"/>
                </a:lnTo>
                <a:lnTo>
                  <a:pt x="39" y="20"/>
                </a:lnTo>
                <a:lnTo>
                  <a:pt x="37" y="16"/>
                </a:lnTo>
                <a:lnTo>
                  <a:pt x="33" y="14"/>
                </a:lnTo>
                <a:lnTo>
                  <a:pt x="30" y="14"/>
                </a:lnTo>
                <a:lnTo>
                  <a:pt x="24" y="14"/>
                </a:lnTo>
                <a:lnTo>
                  <a:pt x="20" y="16"/>
                </a:lnTo>
                <a:lnTo>
                  <a:pt x="19" y="20"/>
                </a:lnTo>
                <a:lnTo>
                  <a:pt x="17" y="23"/>
                </a:lnTo>
                <a:lnTo>
                  <a:pt x="15" y="29"/>
                </a:lnTo>
                <a:lnTo>
                  <a:pt x="13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3" name="Freeform 49"/>
          <p:cNvSpPr>
            <a:spLocks/>
          </p:cNvSpPr>
          <p:nvPr userDrawn="1"/>
        </p:nvSpPr>
        <p:spPr bwMode="auto">
          <a:xfrm>
            <a:off x="6319838" y="6607175"/>
            <a:ext cx="92075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21" y="0"/>
              </a:cxn>
              <a:cxn ang="0">
                <a:pos x="45" y="67"/>
              </a:cxn>
              <a:cxn ang="0">
                <a:pos x="45" y="66"/>
              </a:cxn>
              <a:cxn ang="0">
                <a:pos x="45" y="0"/>
              </a:cxn>
              <a:cxn ang="0">
                <a:pos x="58" y="0"/>
              </a:cxn>
              <a:cxn ang="0">
                <a:pos x="58" y="85"/>
              </a:cxn>
              <a:cxn ang="0">
                <a:pos x="37" y="85"/>
              </a:cxn>
            </a:cxnLst>
            <a:rect l="0" t="0" r="r" b="b"/>
            <a:pathLst>
              <a:path w="58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21" y="0"/>
                </a:lnTo>
                <a:lnTo>
                  <a:pt x="45" y="67"/>
                </a:lnTo>
                <a:lnTo>
                  <a:pt x="45" y="66"/>
                </a:lnTo>
                <a:lnTo>
                  <a:pt x="45" y="0"/>
                </a:lnTo>
                <a:lnTo>
                  <a:pt x="58" y="0"/>
                </a:lnTo>
                <a:lnTo>
                  <a:pt x="58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4" name="Freeform 50"/>
          <p:cNvSpPr>
            <a:spLocks/>
          </p:cNvSpPr>
          <p:nvPr userDrawn="1"/>
        </p:nvSpPr>
        <p:spPr bwMode="auto">
          <a:xfrm>
            <a:off x="6505575" y="6604000"/>
            <a:ext cx="79375" cy="141288"/>
          </a:xfrm>
          <a:custGeom>
            <a:avLst/>
            <a:gdLst/>
            <a:ahLst/>
            <a:cxnLst>
              <a:cxn ang="0">
                <a:pos x="35" y="23"/>
              </a:cxn>
              <a:cxn ang="0">
                <a:pos x="33" y="18"/>
              </a:cxn>
              <a:cxn ang="0">
                <a:pos x="31" y="16"/>
              </a:cxn>
              <a:cxn ang="0">
                <a:pos x="28" y="14"/>
              </a:cxn>
              <a:cxn ang="0">
                <a:pos x="24" y="14"/>
              </a:cxn>
              <a:cxn ang="0">
                <a:pos x="20" y="14"/>
              </a:cxn>
              <a:cxn ang="0">
                <a:pos x="17" y="18"/>
              </a:cxn>
              <a:cxn ang="0">
                <a:pos x="15" y="21"/>
              </a:cxn>
              <a:cxn ang="0">
                <a:pos x="15" y="27"/>
              </a:cxn>
              <a:cxn ang="0">
                <a:pos x="17" y="32"/>
              </a:cxn>
              <a:cxn ang="0">
                <a:pos x="20" y="34"/>
              </a:cxn>
              <a:cxn ang="0">
                <a:pos x="24" y="36"/>
              </a:cxn>
              <a:cxn ang="0">
                <a:pos x="30" y="37"/>
              </a:cxn>
              <a:cxn ang="0">
                <a:pos x="39" y="41"/>
              </a:cxn>
              <a:cxn ang="0">
                <a:pos x="44" y="46"/>
              </a:cxn>
              <a:cxn ang="0">
                <a:pos x="50" y="55"/>
              </a:cxn>
              <a:cxn ang="0">
                <a:pos x="50" y="68"/>
              </a:cxn>
              <a:cxn ang="0">
                <a:pos x="44" y="78"/>
              </a:cxn>
              <a:cxn ang="0">
                <a:pos x="37" y="85"/>
              </a:cxn>
              <a:cxn ang="0">
                <a:pos x="28" y="87"/>
              </a:cxn>
              <a:cxn ang="0">
                <a:pos x="19" y="87"/>
              </a:cxn>
              <a:cxn ang="0">
                <a:pos x="9" y="85"/>
              </a:cxn>
              <a:cxn ang="0">
                <a:pos x="4" y="78"/>
              </a:cxn>
              <a:cxn ang="0">
                <a:pos x="0" y="68"/>
              </a:cxn>
              <a:cxn ang="0">
                <a:pos x="13" y="59"/>
              </a:cxn>
              <a:cxn ang="0">
                <a:pos x="13" y="66"/>
              </a:cxn>
              <a:cxn ang="0">
                <a:pos x="15" y="71"/>
              </a:cxn>
              <a:cxn ang="0">
                <a:pos x="19" y="75"/>
              </a:cxn>
              <a:cxn ang="0">
                <a:pos x="24" y="75"/>
              </a:cxn>
              <a:cxn ang="0">
                <a:pos x="28" y="75"/>
              </a:cxn>
              <a:cxn ang="0">
                <a:pos x="31" y="73"/>
              </a:cxn>
              <a:cxn ang="0">
                <a:pos x="35" y="69"/>
              </a:cxn>
              <a:cxn ang="0">
                <a:pos x="35" y="64"/>
              </a:cxn>
              <a:cxn ang="0">
                <a:pos x="35" y="59"/>
              </a:cxn>
              <a:cxn ang="0">
                <a:pos x="31" y="55"/>
              </a:cxn>
              <a:cxn ang="0">
                <a:pos x="26" y="53"/>
              </a:cxn>
              <a:cxn ang="0">
                <a:pos x="22" y="52"/>
              </a:cxn>
              <a:cxn ang="0">
                <a:pos x="15" y="48"/>
              </a:cxn>
              <a:cxn ang="0">
                <a:pos x="7" y="45"/>
              </a:cxn>
              <a:cxn ang="0">
                <a:pos x="4" y="37"/>
              </a:cxn>
              <a:cxn ang="0">
                <a:pos x="2" y="29"/>
              </a:cxn>
              <a:cxn ang="0">
                <a:pos x="4" y="16"/>
              </a:cxn>
              <a:cxn ang="0">
                <a:pos x="9" y="7"/>
              </a:cxn>
              <a:cxn ang="0">
                <a:pos x="17" y="2"/>
              </a:cxn>
              <a:cxn ang="0">
                <a:pos x="28" y="0"/>
              </a:cxn>
              <a:cxn ang="0">
                <a:pos x="35" y="2"/>
              </a:cxn>
              <a:cxn ang="0">
                <a:pos x="43" y="7"/>
              </a:cxn>
              <a:cxn ang="0">
                <a:pos x="46" y="14"/>
              </a:cxn>
              <a:cxn ang="0">
                <a:pos x="48" y="27"/>
              </a:cxn>
            </a:cxnLst>
            <a:rect l="0" t="0" r="r" b="b"/>
            <a:pathLst>
              <a:path w="50" h="89">
                <a:moveTo>
                  <a:pt x="35" y="27"/>
                </a:moveTo>
                <a:lnTo>
                  <a:pt x="35" y="23"/>
                </a:lnTo>
                <a:lnTo>
                  <a:pt x="35" y="21"/>
                </a:lnTo>
                <a:lnTo>
                  <a:pt x="33" y="18"/>
                </a:lnTo>
                <a:lnTo>
                  <a:pt x="33" y="16"/>
                </a:lnTo>
                <a:lnTo>
                  <a:pt x="31" y="16"/>
                </a:lnTo>
                <a:lnTo>
                  <a:pt x="30" y="14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22" y="14"/>
                </a:lnTo>
                <a:lnTo>
                  <a:pt x="20" y="14"/>
                </a:lnTo>
                <a:lnTo>
                  <a:pt x="19" y="16"/>
                </a:lnTo>
                <a:lnTo>
                  <a:pt x="17" y="18"/>
                </a:lnTo>
                <a:lnTo>
                  <a:pt x="17" y="20"/>
                </a:lnTo>
                <a:lnTo>
                  <a:pt x="15" y="21"/>
                </a:lnTo>
                <a:lnTo>
                  <a:pt x="15" y="25"/>
                </a:lnTo>
                <a:lnTo>
                  <a:pt x="15" y="27"/>
                </a:lnTo>
                <a:lnTo>
                  <a:pt x="17" y="30"/>
                </a:lnTo>
                <a:lnTo>
                  <a:pt x="17" y="32"/>
                </a:lnTo>
                <a:lnTo>
                  <a:pt x="19" y="34"/>
                </a:lnTo>
                <a:lnTo>
                  <a:pt x="20" y="34"/>
                </a:lnTo>
                <a:lnTo>
                  <a:pt x="22" y="36"/>
                </a:lnTo>
                <a:lnTo>
                  <a:pt x="24" y="36"/>
                </a:lnTo>
                <a:lnTo>
                  <a:pt x="26" y="36"/>
                </a:lnTo>
                <a:lnTo>
                  <a:pt x="30" y="37"/>
                </a:lnTo>
                <a:lnTo>
                  <a:pt x="35" y="39"/>
                </a:lnTo>
                <a:lnTo>
                  <a:pt x="39" y="41"/>
                </a:lnTo>
                <a:lnTo>
                  <a:pt x="43" y="43"/>
                </a:lnTo>
                <a:lnTo>
                  <a:pt x="44" y="46"/>
                </a:lnTo>
                <a:lnTo>
                  <a:pt x="48" y="50"/>
                </a:lnTo>
                <a:lnTo>
                  <a:pt x="50" y="55"/>
                </a:lnTo>
                <a:lnTo>
                  <a:pt x="50" y="61"/>
                </a:lnTo>
                <a:lnTo>
                  <a:pt x="50" y="68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5"/>
                </a:lnTo>
                <a:lnTo>
                  <a:pt x="33" y="87"/>
                </a:lnTo>
                <a:lnTo>
                  <a:pt x="28" y="87"/>
                </a:lnTo>
                <a:lnTo>
                  <a:pt x="24" y="89"/>
                </a:lnTo>
                <a:lnTo>
                  <a:pt x="19" y="87"/>
                </a:lnTo>
                <a:lnTo>
                  <a:pt x="13" y="87"/>
                </a:lnTo>
                <a:lnTo>
                  <a:pt x="9" y="85"/>
                </a:lnTo>
                <a:lnTo>
                  <a:pt x="6" y="82"/>
                </a:lnTo>
                <a:lnTo>
                  <a:pt x="4" y="78"/>
                </a:lnTo>
                <a:lnTo>
                  <a:pt x="2" y="73"/>
                </a:lnTo>
                <a:lnTo>
                  <a:pt x="0" y="68"/>
                </a:lnTo>
                <a:lnTo>
                  <a:pt x="0" y="59"/>
                </a:lnTo>
                <a:lnTo>
                  <a:pt x="13" y="59"/>
                </a:lnTo>
                <a:lnTo>
                  <a:pt x="13" y="62"/>
                </a:lnTo>
                <a:lnTo>
                  <a:pt x="13" y="66"/>
                </a:lnTo>
                <a:lnTo>
                  <a:pt x="15" y="69"/>
                </a:lnTo>
                <a:lnTo>
                  <a:pt x="15" y="71"/>
                </a:lnTo>
                <a:lnTo>
                  <a:pt x="17" y="73"/>
                </a:lnTo>
                <a:lnTo>
                  <a:pt x="19" y="75"/>
                </a:lnTo>
                <a:lnTo>
                  <a:pt x="20" y="75"/>
                </a:lnTo>
                <a:lnTo>
                  <a:pt x="24" y="75"/>
                </a:lnTo>
                <a:lnTo>
                  <a:pt x="26" y="75"/>
                </a:lnTo>
                <a:lnTo>
                  <a:pt x="28" y="75"/>
                </a:lnTo>
                <a:lnTo>
                  <a:pt x="30" y="75"/>
                </a:lnTo>
                <a:lnTo>
                  <a:pt x="31" y="73"/>
                </a:lnTo>
                <a:lnTo>
                  <a:pt x="33" y="71"/>
                </a:lnTo>
                <a:lnTo>
                  <a:pt x="35" y="69"/>
                </a:lnTo>
                <a:lnTo>
                  <a:pt x="35" y="68"/>
                </a:lnTo>
                <a:lnTo>
                  <a:pt x="35" y="64"/>
                </a:lnTo>
                <a:lnTo>
                  <a:pt x="35" y="61"/>
                </a:lnTo>
                <a:lnTo>
                  <a:pt x="35" y="59"/>
                </a:lnTo>
                <a:lnTo>
                  <a:pt x="33" y="57"/>
                </a:lnTo>
                <a:lnTo>
                  <a:pt x="31" y="55"/>
                </a:lnTo>
                <a:lnTo>
                  <a:pt x="28" y="53"/>
                </a:lnTo>
                <a:lnTo>
                  <a:pt x="26" y="53"/>
                </a:lnTo>
                <a:lnTo>
                  <a:pt x="24" y="52"/>
                </a:lnTo>
                <a:lnTo>
                  <a:pt x="22" y="52"/>
                </a:lnTo>
                <a:lnTo>
                  <a:pt x="19" y="50"/>
                </a:lnTo>
                <a:lnTo>
                  <a:pt x="15" y="48"/>
                </a:lnTo>
                <a:lnTo>
                  <a:pt x="11" y="46"/>
                </a:lnTo>
                <a:lnTo>
                  <a:pt x="7" y="45"/>
                </a:lnTo>
                <a:lnTo>
                  <a:pt x="6" y="41"/>
                </a:lnTo>
                <a:lnTo>
                  <a:pt x="4" y="37"/>
                </a:lnTo>
                <a:lnTo>
                  <a:pt x="2" y="34"/>
                </a:lnTo>
                <a:lnTo>
                  <a:pt x="2" y="29"/>
                </a:lnTo>
                <a:lnTo>
                  <a:pt x="2" y="21"/>
                </a:lnTo>
                <a:lnTo>
                  <a:pt x="4" y="16"/>
                </a:lnTo>
                <a:lnTo>
                  <a:pt x="6" y="11"/>
                </a:lnTo>
                <a:lnTo>
                  <a:pt x="9" y="7"/>
                </a:lnTo>
                <a:lnTo>
                  <a:pt x="13" y="4"/>
                </a:lnTo>
                <a:lnTo>
                  <a:pt x="17" y="2"/>
                </a:lnTo>
                <a:lnTo>
                  <a:pt x="22" y="0"/>
                </a:lnTo>
                <a:lnTo>
                  <a:pt x="28" y="0"/>
                </a:lnTo>
                <a:lnTo>
                  <a:pt x="31" y="0"/>
                </a:lnTo>
                <a:lnTo>
                  <a:pt x="35" y="2"/>
                </a:lnTo>
                <a:lnTo>
                  <a:pt x="39" y="4"/>
                </a:lnTo>
                <a:lnTo>
                  <a:pt x="43" y="7"/>
                </a:lnTo>
                <a:lnTo>
                  <a:pt x="44" y="11"/>
                </a:lnTo>
                <a:lnTo>
                  <a:pt x="46" y="14"/>
                </a:lnTo>
                <a:lnTo>
                  <a:pt x="48" y="20"/>
                </a:lnTo>
                <a:lnTo>
                  <a:pt x="48" y="27"/>
                </a:lnTo>
                <a:lnTo>
                  <a:pt x="35" y="2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" name="Picture 51" descr="analo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54175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2" descr="SlidesLogoBa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27775"/>
            <a:ext cx="9144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cid:image010.jpg@01D0028A.12BF656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cid:image021.jpg@01D0028A.12BF656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cid:image015.jpg@01D0028A.12BF656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71600"/>
            <a:ext cx="9144000" cy="2514600"/>
          </a:xfrm>
        </p:spPr>
        <p:txBody>
          <a:bodyPr/>
          <a:lstStyle/>
          <a:p>
            <a:r>
              <a:rPr lang="en-US" altLang="ko-KR" sz="3600" dirty="0" smtClean="0">
                <a:solidFill>
                  <a:schemeClr val="tx1"/>
                </a:solidFill>
                <a:ea typeface="굴림" pitchFamily="50" charset="-127"/>
              </a:rPr>
              <a:t>DS90UB913_4</a:t>
            </a:r>
            <a:br>
              <a:rPr lang="en-US" altLang="ko-KR" sz="3600" dirty="0" smtClean="0">
                <a:solidFill>
                  <a:schemeClr val="tx1"/>
                </a:solidFill>
                <a:ea typeface="굴림" pitchFamily="50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>FPD-Link 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III </a:t>
            </a:r>
            <a:r>
              <a:rPr lang="en-US" altLang="ko-KR" sz="2800" dirty="0" err="1">
                <a:solidFill>
                  <a:schemeClr val="tx1"/>
                </a:solidFill>
                <a:ea typeface="굴림" charset="-127"/>
              </a:rPr>
              <a:t>Serializer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/</a:t>
            </a:r>
            <a:r>
              <a:rPr lang="en-US" altLang="ko-KR" sz="2800" dirty="0" err="1">
                <a:solidFill>
                  <a:schemeClr val="tx1"/>
                </a:solidFill>
                <a:ea typeface="굴림" charset="-127"/>
              </a:rPr>
              <a:t>Deserializer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</a:br>
            <a:endParaRPr lang="ko-KR" altLang="en-US" sz="3600" dirty="0" smtClean="0">
              <a:solidFill>
                <a:schemeClr val="tx1"/>
              </a:solidFill>
              <a:ea typeface="굴림" pitchFamily="50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 anchor="ctr" anchorCtr="0"/>
          <a:lstStyle/>
          <a:p>
            <a:r>
              <a:rPr lang="en-US" altLang="ko-KR" sz="2000" dirty="0" smtClean="0"/>
              <a:t>Nov/28, </a:t>
            </a:r>
            <a:r>
              <a:rPr lang="en-US" altLang="ko-KR" sz="2000" dirty="0" smtClean="0"/>
              <a:t>2014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7162800" cy="838200"/>
          </a:xfrm>
        </p:spPr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DS90UB913_4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06540" y="1663987"/>
            <a:ext cx="8273717" cy="4278094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part</a:t>
            </a:r>
            <a:r>
              <a:rPr lang="ko-KR" altLang="en-US" sz="1600" dirty="0" smtClean="0">
                <a:ea typeface="굴림" pitchFamily="50" charset="-127"/>
                <a:cs typeface="Arial" charset="0"/>
              </a:rPr>
              <a:t>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: DS90UB913QSQ&amp;914QSQ</a:t>
            </a:r>
            <a:endParaRPr lang="en-US" altLang="ko-KR" sz="1600" dirty="0">
              <a:ea typeface="굴림" pitchFamily="50" charset="-127"/>
              <a:cs typeface="Arial" charset="0"/>
            </a:endParaRPr>
          </a:p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Description : Full-HD(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frony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 &amp; HD(rear), 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Blackbox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for CAR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Sensor </a:t>
            </a:r>
            <a:r>
              <a:rPr lang="en-US" altLang="ko-KR" sz="1600" dirty="0">
                <a:ea typeface="굴림" pitchFamily="50" charset="-127"/>
                <a:cs typeface="Arial" charset="0"/>
              </a:rPr>
              <a:t>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IMX122LQ2 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sony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 (front)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SER</a:t>
            </a:r>
            <a:r>
              <a:rPr lang="ko-KR" altLang="en-US" sz="1600" dirty="0" smtClean="0">
                <a:ea typeface="굴림" pitchFamily="50" charset="-127"/>
                <a:cs typeface="Arial" charset="0"/>
              </a:rPr>
              <a:t>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: DS90UB913, 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DES : DS90UB914,</a:t>
            </a:r>
          </a:p>
          <a:p>
            <a:pPr defTabSz="685800" eaLnBrk="0" hangingPunct="0"/>
            <a:r>
              <a:rPr lang="en-US" altLang="ko-KR" sz="1600" dirty="0">
                <a:ea typeface="굴림" pitchFamily="50" charset="-127"/>
                <a:cs typeface="Arial" charset="0"/>
              </a:rPr>
              <a:t>ISP 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MV9351 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mtekvision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</a:t>
            </a:r>
          </a:p>
          <a:p>
            <a:pPr defTabSz="685800" eaLnBrk="0" hangingPunct="0"/>
            <a:r>
              <a:rPr lang="en-US" altLang="ko-KR" sz="1600" dirty="0">
                <a:ea typeface="굴림" pitchFamily="50" charset="-127"/>
                <a:cs typeface="Arial" charset="0"/>
              </a:rPr>
              <a:t>AP 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CLM972x 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corelogic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Sensor : ?? 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ZeeAnn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 (rear)</a:t>
            </a:r>
            <a:endParaRPr lang="en-US" altLang="ko-KR" sz="1600" dirty="0">
              <a:ea typeface="굴림" pitchFamily="50" charset="-127"/>
              <a:cs typeface="Arial" charset="0"/>
            </a:endParaRPr>
          </a:p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Problem : </a:t>
            </a:r>
          </a:p>
          <a:p>
            <a:pPr marL="342900" indent="-342900" defTabSz="685800" eaLnBrk="0" hangingPunct="0">
              <a:buAutoNum type="arabicPeriod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Occurred DES, LOCK is low. (4page) 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DES-&gt; SER-&gt;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Sensor,initial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and 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Seneor,PLCK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out and then DES, Lock is Low.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2. ISP(MV9351)_I2C_SCL is Low. (5page)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3.</a:t>
            </a:r>
            <a:r>
              <a:rPr lang="en-US" altLang="ko-KR" sz="1600" dirty="0">
                <a:ea typeface="굴림" pitchFamily="50" charset="-127"/>
                <a:cs typeface="Arial" charset="0"/>
              </a:rPr>
              <a:t> ISP(MV9351)_I2C_SCL is Low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.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550~600msec.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(6page)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  <a:sym typeface="Wingdings" panose="05000000000000000000" pitchFamily="2" charset="2"/>
              </a:rPr>
              <a:t> ISP is not control and programming</a:t>
            </a:r>
            <a:r>
              <a:rPr lang="en-US" altLang="ko-KR" sz="1600" dirty="0" smtClean="0">
                <a:ea typeface="굴림" pitchFamily="50" charset="-127"/>
                <a:cs typeface="Arial" charset="0"/>
                <a:sym typeface="Wingdings" panose="05000000000000000000" pitchFamily="2" charset="2"/>
              </a:rPr>
              <a:t>.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  <a:sym typeface="Wingdings" panose="05000000000000000000" pitchFamily="2" charset="2"/>
              </a:rPr>
              <a:t>4.Ti-EVM &amp; Sensor &amp; ISP connection is same problem. (7page)</a:t>
            </a:r>
            <a:endParaRPr lang="en-US" altLang="ko-KR" sz="1600" dirty="0">
              <a:ea typeface="굴림" pitchFamily="50" charset="-127"/>
              <a:cs typeface="Arial" charset="0"/>
            </a:endParaRPr>
          </a:p>
          <a:p>
            <a:pPr defTabSz="685800" eaLnBrk="0" hangingPunct="0"/>
            <a:endParaRPr lang="en-US" altLang="ko-KR" sz="1600" dirty="0" smtClean="0">
              <a:ea typeface="굴림" pitchFamily="50" charset="-127"/>
              <a:cs typeface="Arial" charset="0"/>
            </a:endParaRPr>
          </a:p>
          <a:p>
            <a:pPr marL="623888" lvl="1" indent="-166688" defTabSz="685800" eaLnBrk="0" hangingPunct="0"/>
            <a:endParaRPr lang="en-US" altLang="ko-KR" sz="1600" dirty="0">
              <a:ea typeface="굴림" pitchFamily="50" charset="-127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99" y="1079212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hangingPunct="0"/>
            <a:r>
              <a:rPr lang="en-US" altLang="ko-KR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3333CC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+mn-ea"/>
              </a:rPr>
              <a:t>Customer  Issue</a:t>
            </a: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2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Customer Block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5" name="모서리가 둥근 직사각형 4"/>
          <p:cNvSpPr/>
          <p:nvPr/>
        </p:nvSpPr>
        <p:spPr>
          <a:xfrm>
            <a:off x="374798" y="1648046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SENSOR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en-US" altLang="ko-KR" sz="1200" dirty="0" smtClean="0">
                <a:solidFill>
                  <a:schemeClr val="tx1"/>
                </a:solidFill>
                <a:ea typeface="굴림" pitchFamily="50" charset="-127"/>
                <a:cs typeface="Arial" charset="0"/>
              </a:rPr>
              <a:t>IMX122LQ2)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9050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(UB913)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41148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DES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(UB914)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59436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ISP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(MV9351)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75438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  <a:ea typeface="굴림" pitchFamily="50" charset="-127"/>
                <a:cs typeface="Arial" charset="0"/>
              </a:rPr>
              <a:t>(CLM972x)</a:t>
            </a:r>
            <a:endParaRPr lang="en-US" altLang="ko-KR" sz="1400" dirty="0">
              <a:solidFill>
                <a:schemeClr val="tx1"/>
              </a:solidFill>
              <a:ea typeface="굴림" pitchFamily="50" charset="-127"/>
              <a:cs typeface="Arial" charset="0"/>
            </a:endParaRPr>
          </a:p>
          <a:p>
            <a:pPr algn="ctr"/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374798" y="30480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SENSOR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en-US" altLang="ko-KR" sz="1400" dirty="0" err="1" smtClean="0">
                <a:solidFill>
                  <a:schemeClr val="tx1"/>
                </a:solidFill>
              </a:rPr>
              <a:t>ZeeAnn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1959049" y="3026735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(UB913)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146698" y="30480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DES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(UB914)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1517798" y="2117651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1538620" y="3476846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>
            <a:off x="5410200" y="2133600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3200400" y="344672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>
            <a:off x="7156598" y="2117651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3200400" y="2105246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꺾인 연결선 28"/>
          <p:cNvCxnSpPr/>
          <p:nvPr/>
        </p:nvCxnSpPr>
        <p:spPr>
          <a:xfrm flipV="1">
            <a:off x="5410200" y="2362200"/>
            <a:ext cx="2133600" cy="1114646"/>
          </a:xfrm>
          <a:prstGeom prst="bentConnector3">
            <a:avLst>
              <a:gd name="adj1" fmla="val 86877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1041105" y="2915093"/>
            <a:ext cx="115540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09207" y="2620826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SENSOR PCLK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00601" y="2635988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LOCK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cxnSp>
        <p:nvCxnSpPr>
          <p:cNvPr id="37" name="꺾인 연결선 36"/>
          <p:cNvCxnSpPr>
            <a:stCxn id="12" idx="2"/>
          </p:cNvCxnSpPr>
          <p:nvPr/>
        </p:nvCxnSpPr>
        <p:spPr>
          <a:xfrm rot="16200000" flipH="1">
            <a:off x="4883889" y="2393211"/>
            <a:ext cx="328723" cy="723900"/>
          </a:xfrm>
          <a:prstGeom prst="bentConnector2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97402" y="3077487"/>
            <a:ext cx="450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I2C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86600" y="1676400"/>
            <a:ext cx="450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I2C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cid:image010.jpg@01D0028A.12BF656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94" y="962891"/>
            <a:ext cx="7644176" cy="48000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Sensor PCLK &amp; </a:t>
            </a:r>
            <a:r>
              <a:rPr lang="en-US" altLang="ko-KR" dirty="0" err="1" smtClean="0"/>
              <a:t>DES_Lock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타원 5"/>
          <p:cNvSpPr/>
          <p:nvPr/>
        </p:nvSpPr>
        <p:spPr>
          <a:xfrm>
            <a:off x="1835784" y="4114800"/>
            <a:ext cx="1066800" cy="1043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pic>
        <p:nvPicPr>
          <p:cNvPr id="14" name="그림 13" descr="SENSOR PCLK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" y="2590800"/>
            <a:ext cx="2736215" cy="491490"/>
          </a:xfrm>
          <a:prstGeom prst="rect">
            <a:avLst/>
          </a:prstGeom>
          <a:noFill/>
        </p:spPr>
      </p:pic>
      <p:pic>
        <p:nvPicPr>
          <p:cNvPr id="15" name="그림 14" descr="LOCK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69055"/>
            <a:ext cx="2736215" cy="491490"/>
          </a:xfrm>
          <a:prstGeom prst="rect">
            <a:avLst/>
          </a:prstGeom>
          <a:noFill/>
        </p:spPr>
      </p:pic>
      <p:sp>
        <p:nvSpPr>
          <p:cNvPr id="16" name="타원 15"/>
          <p:cNvSpPr/>
          <p:nvPr/>
        </p:nvSpPr>
        <p:spPr>
          <a:xfrm>
            <a:off x="3581400" y="4114800"/>
            <a:ext cx="1066800" cy="1043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cid:image021.jpg@01D0028A.12BF656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81075"/>
            <a:ext cx="7624762" cy="504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ISP(MV9351)_DES(SCL)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8" name="타원 7"/>
          <p:cNvSpPr/>
          <p:nvPr/>
        </p:nvSpPr>
        <p:spPr>
          <a:xfrm>
            <a:off x="1181100" y="3724894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pic>
        <p:nvPicPr>
          <p:cNvPr id="10" name="그림 9" descr="MV9351-Des SDA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2301240" cy="556260"/>
          </a:xfrm>
          <a:prstGeom prst="rect">
            <a:avLst/>
          </a:prstGeom>
          <a:noFill/>
        </p:spPr>
      </p:pic>
      <p:pic>
        <p:nvPicPr>
          <p:cNvPr id="11" name="그림 10" descr="MV9351-Des SCL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4114800"/>
            <a:ext cx="2301240" cy="556260"/>
          </a:xfrm>
          <a:prstGeom prst="rect">
            <a:avLst/>
          </a:prstGeom>
          <a:noFill/>
        </p:spPr>
      </p:pic>
      <p:sp>
        <p:nvSpPr>
          <p:cNvPr id="12" name="타원 11"/>
          <p:cNvSpPr/>
          <p:nvPr/>
        </p:nvSpPr>
        <p:spPr>
          <a:xfrm>
            <a:off x="4495800" y="38481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cid:image015.jpg@01D0028A.12BF656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28699"/>
            <a:ext cx="8305800" cy="52197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ISP(MV9351)_DES(SCL)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6</a:t>
            </a:fld>
            <a:endParaRPr lang="en-US" altLang="ko-KR"/>
          </a:p>
        </p:txBody>
      </p:sp>
      <p:pic>
        <p:nvPicPr>
          <p:cNvPr id="10" name="그림 9" descr="MV9351-Des SDA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86200"/>
            <a:ext cx="2301240" cy="556260"/>
          </a:xfrm>
          <a:prstGeom prst="rect">
            <a:avLst/>
          </a:prstGeom>
          <a:noFill/>
        </p:spPr>
      </p:pic>
      <p:pic>
        <p:nvPicPr>
          <p:cNvPr id="11" name="그림 10" descr="MV9351-Des SCL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96742"/>
            <a:ext cx="2301240" cy="556260"/>
          </a:xfrm>
          <a:prstGeom prst="rect">
            <a:avLst/>
          </a:prstGeom>
          <a:noFill/>
        </p:spPr>
      </p:pic>
      <p:sp>
        <p:nvSpPr>
          <p:cNvPr id="12" name="타원 11"/>
          <p:cNvSpPr/>
          <p:nvPr/>
        </p:nvSpPr>
        <p:spPr>
          <a:xfrm>
            <a:off x="2667000" y="1743695"/>
            <a:ext cx="2815503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4" name="아래쪽 화살표 3"/>
          <p:cNvSpPr/>
          <p:nvPr/>
        </p:nvSpPr>
        <p:spPr>
          <a:xfrm rot="2246435">
            <a:off x="4656610" y="618640"/>
            <a:ext cx="533400" cy="11430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1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7</a:t>
            </a:fld>
            <a:endParaRPr lang="en-US" altLang="ko-KR"/>
          </a:p>
        </p:txBody>
      </p:sp>
      <p:pic>
        <p:nvPicPr>
          <p:cNvPr id="6" name="Picture 2" descr="D:\TI-SPEC\SERDES\DS90UB913_914\문제점\20141128_16113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58928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609600" y="0"/>
            <a:ext cx="8534400" cy="914400"/>
          </a:xfrm>
        </p:spPr>
        <p:txBody>
          <a:bodyPr/>
          <a:lstStyle/>
          <a:p>
            <a:r>
              <a:rPr lang="en-US" altLang="ko-KR" dirty="0" smtClean="0"/>
              <a:t>Ti-EVM &amp; Sensor &amp; ISP </a:t>
            </a:r>
            <a:r>
              <a:rPr lang="en-US" altLang="ko-KR" dirty="0" err="1" smtClean="0"/>
              <a:t>bd</a:t>
            </a:r>
            <a:r>
              <a:rPr lang="en-US" altLang="ko-KR" dirty="0" smtClean="0"/>
              <a:t> test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72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8</a:t>
            </a:fld>
            <a:endParaRPr lang="en-US" altLang="ko-KR"/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550" y="1524000"/>
            <a:ext cx="5791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1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7349</TotalTime>
  <Words>258</Words>
  <Application>Microsoft Office PowerPoint</Application>
  <PresentationFormat>화면 슬라이드 쇼(4:3)</PresentationFormat>
  <Paragraphs>61</Paragraphs>
  <Slides>8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Default Design</vt:lpstr>
      <vt:lpstr>DS90UB913_4 FPD-Link III Serializer/Deserializer   </vt:lpstr>
      <vt:lpstr>DS90UB913_4</vt:lpstr>
      <vt:lpstr>Customer Block</vt:lpstr>
      <vt:lpstr>Sensor PCLK &amp; DES_Lock </vt:lpstr>
      <vt:lpstr>ISP(MV9351)_DES(SCL)</vt:lpstr>
      <vt:lpstr>ISP(MV9351)_DES(SCL)</vt:lpstr>
      <vt:lpstr>Ti-EVM &amp; Sensor &amp; ISP bd test</vt:lpstr>
      <vt:lpstr>PowerPoint 프레젠테이션</vt:lpstr>
    </vt:vector>
  </TitlesOfParts>
  <Company>ASMK v3.8 12/2/01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Meredith Miller</dc:creator>
  <cp:lastModifiedBy>Lee, Eddy</cp:lastModifiedBy>
  <cp:revision>274</cp:revision>
  <dcterms:created xsi:type="dcterms:W3CDTF">2004-02-12T19:10:05Z</dcterms:created>
  <dcterms:modified xsi:type="dcterms:W3CDTF">2014-12-03T02:04:23Z</dcterms:modified>
</cp:coreProperties>
</file>