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5" r:id="rId2"/>
    <p:sldId id="327" r:id="rId3"/>
    <p:sldId id="326" r:id="rId4"/>
    <p:sldId id="330" r:id="rId5"/>
    <p:sldId id="329" r:id="rId6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 Lee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9" autoAdjust="0"/>
    <p:restoredTop sz="99275" autoAdjust="0"/>
  </p:normalViewPr>
  <p:slideViewPr>
    <p:cSldViewPr>
      <p:cViewPr varScale="1">
        <p:scale>
          <a:sx n="90" d="100"/>
          <a:sy n="90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26" y="-90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12B8BA8-CC3E-4B14-9577-D15AA6DAF466}" type="datetime1">
              <a:rPr lang="ko-KR" altLang="en-US" smtClean="0"/>
              <a:pPr/>
              <a:t>2014-02-26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861CF852-25A2-4574-88B4-488345EBFE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3181AB3-5BB2-4E73-B920-C64852BF9AB6}" type="datetime1">
              <a:rPr lang="ko-KR" altLang="en-US" smtClean="0"/>
              <a:pPr/>
              <a:t>2014-02-26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2BDA6F07-B909-478A-ADFB-09D4503C7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 descr="그림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4182287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 userDrawn="1"/>
        </p:nvSpPr>
        <p:spPr>
          <a:xfrm>
            <a:off x="35496" y="158775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Leveraging Essence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Until there is no elsewhere to communicate</a:t>
            </a:r>
            <a:endParaRPr kumimoji="0" lang="ko-KR" altLang="en-US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AB9-C149-4E69-AB0A-3D3165C3E4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Lightron Proprietary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그림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27383"/>
            <a:ext cx="9144000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6091808" cy="41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Channel sync (answer)</a:t>
            </a:r>
          </a:p>
        </p:txBody>
      </p:sp>
      <p:pic>
        <p:nvPicPr>
          <p:cNvPr id="27" name="그림 26" descr="CAM00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41168"/>
            <a:ext cx="2427692" cy="1800000"/>
          </a:xfrm>
          <a:prstGeom prst="rect">
            <a:avLst/>
          </a:prstGeom>
        </p:spPr>
      </p:pic>
      <p:cxnSp>
        <p:nvCxnSpPr>
          <p:cNvPr id="29" name="직선 화살표 연결선 28"/>
          <p:cNvCxnSpPr/>
          <p:nvPr/>
        </p:nvCxnSpPr>
        <p:spPr>
          <a:xfrm>
            <a:off x="3563888" y="1772816"/>
            <a:ext cx="38164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88224" y="2132856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Check this function</a:t>
            </a:r>
            <a:endParaRPr lang="ko-KR" altLang="en-US" dirty="0"/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1835696" y="5877272"/>
            <a:ext cx="38164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6136" y="6021288"/>
            <a:ext cx="17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PRTAD0 : short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Read register 0x0f (answer)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6531496" cy="444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>
            <a:off x="5868144" y="3789040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1805" y="4221088"/>
            <a:ext cx="21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Receiving PLL Lock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(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question 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 descr="HSTXBP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6480720" cy="48605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520" y="692696"/>
            <a:ext cx="758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Loading your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  =&gt; can improve pattern signal ???</a:t>
            </a:r>
          </a:p>
          <a:p>
            <a:r>
              <a:rPr lang="en-US" altLang="ko-KR" dirty="0" smtClean="0"/>
              <a:t>I will check again but I’d like to know your opinion that can improve 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(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BER_Test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6459488" cy="440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>
            <a:off x="5292080" y="2060848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5364088" y="2420888"/>
            <a:ext cx="15841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2280" y="2204864"/>
            <a:ext cx="1635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Current count</a:t>
            </a:r>
          </a:p>
          <a:p>
            <a:endParaRPr lang="ko-KR" altLang="en-US" dirty="0"/>
          </a:p>
        </p:txBody>
      </p:sp>
      <p:pic>
        <p:nvPicPr>
          <p:cNvPr id="16" name="그림 15" descr="CAM00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538074" y="4462926"/>
            <a:ext cx="2427692" cy="1800000"/>
          </a:xfrm>
          <a:prstGeom prst="rect">
            <a:avLst/>
          </a:prstGeom>
        </p:spPr>
      </p:pic>
      <p:cxnSp>
        <p:nvCxnSpPr>
          <p:cNvPr id="18" name="직선 화살표 연결선 17"/>
          <p:cNvCxnSpPr/>
          <p:nvPr/>
        </p:nvCxnSpPr>
        <p:spPr>
          <a:xfrm>
            <a:off x="5292080" y="5445224"/>
            <a:ext cx="165618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5661248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Direct Connection</a:t>
            </a:r>
          </a:p>
          <a:p>
            <a:r>
              <a:rPr lang="en-US" altLang="ko-KR" dirty="0" err="1" smtClean="0"/>
              <a:t>HSTXBp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HSRXBp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5536" y="5589240"/>
            <a:ext cx="33464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 think,</a:t>
            </a:r>
          </a:p>
          <a:p>
            <a:r>
              <a:rPr lang="en-US" altLang="ko-KR" sz="1400" dirty="0" smtClean="0"/>
              <a:t>Should be no error count</a:t>
            </a:r>
          </a:p>
          <a:p>
            <a:r>
              <a:rPr lang="en-US" altLang="ko-KR" sz="1400" dirty="0" smtClean="0"/>
              <a:t>When I use direct connection method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(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answer)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92696"/>
            <a:ext cx="1992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SFP+ eye </a:t>
            </a:r>
            <a:r>
              <a:rPr lang="en-US" altLang="ko-KR" dirty="0" smtClean="0"/>
              <a:t>pattern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7" name="그림 6" descr="SFP+ modul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96752"/>
            <a:ext cx="4104456" cy="3078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509120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Test method </a:t>
            </a:r>
          </a:p>
          <a:p>
            <a:pPr marL="342900" indent="-342900">
              <a:buAutoNum type="arabicPeriod"/>
            </a:pPr>
            <a:r>
              <a:rPr lang="en-US" altLang="ko-KR" sz="1400" dirty="0" smtClean="0"/>
              <a:t>DCA trigger : using  TLK10232 EVM clock</a:t>
            </a:r>
          </a:p>
          <a:p>
            <a:pPr marL="342900" indent="-342900">
              <a:buAutoNum type="arabicPeriod"/>
            </a:pPr>
            <a:r>
              <a:rPr lang="en-US" altLang="ko-KR" sz="1400" dirty="0" smtClean="0"/>
              <a:t>Put SFP+'s </a:t>
            </a:r>
            <a:r>
              <a:rPr lang="en-US" altLang="ko-KR" sz="1400" dirty="0" err="1" smtClean="0"/>
              <a:t>Tx</a:t>
            </a:r>
            <a:r>
              <a:rPr lang="en-US" altLang="ko-KR" sz="1400" dirty="0" smtClean="0"/>
              <a:t> part(optics) in DCA optical module part.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</TotalTime>
  <Words>104</Words>
  <Application>Microsoft Office PowerPoint</Application>
  <PresentationFormat>화면 슬라이드 쇼(4:3)</PresentationFormat>
  <Paragraphs>20</Paragraphs>
  <Slides>5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Insight with Compelling Technologies</dc:title>
  <dc:creator>LIGHTRON</dc:creator>
  <cp:lastModifiedBy>LIGHTRON</cp:lastModifiedBy>
  <cp:revision>467</cp:revision>
  <dcterms:created xsi:type="dcterms:W3CDTF">2011-01-12T00:42:41Z</dcterms:created>
  <dcterms:modified xsi:type="dcterms:W3CDTF">2014-02-26T02:19:17Z</dcterms:modified>
</cp:coreProperties>
</file>