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2470-9BAE-4EE0-9C45-B2480717D025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FDA2D-AF61-415A-ABD6-DDA51B547A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2470-9BAE-4EE0-9C45-B2480717D025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FDA2D-AF61-415A-ABD6-DDA51B547A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2470-9BAE-4EE0-9C45-B2480717D025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FDA2D-AF61-415A-ABD6-DDA51B547A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2470-9BAE-4EE0-9C45-B2480717D025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FDA2D-AF61-415A-ABD6-DDA51B547A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2470-9BAE-4EE0-9C45-B2480717D025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FDA2D-AF61-415A-ABD6-DDA51B547A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2470-9BAE-4EE0-9C45-B2480717D025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FDA2D-AF61-415A-ABD6-DDA51B547A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2470-9BAE-4EE0-9C45-B2480717D025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FDA2D-AF61-415A-ABD6-DDA51B547A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2470-9BAE-4EE0-9C45-B2480717D025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FDA2D-AF61-415A-ABD6-DDA51B547A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2470-9BAE-4EE0-9C45-B2480717D025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FDA2D-AF61-415A-ABD6-DDA51B547A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2470-9BAE-4EE0-9C45-B2480717D025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FDA2D-AF61-415A-ABD6-DDA51B547A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C2470-9BAE-4EE0-9C45-B2480717D025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FDA2D-AF61-415A-ABD6-DDA51B547A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C2470-9BAE-4EE0-9C45-B2480717D025}" type="datetimeFigureOut">
              <a:rPr lang="en-US" smtClean="0"/>
              <a:t>8/29/2014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FDA2D-AF61-415A-ABD6-DDA51B547AF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"/>
            <a:ext cx="9144000" cy="566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M6S04A24XEV@nam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09800" y="990600"/>
            <a:ext cx="149733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Texas Instruments Incorporated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a0967865</dc:creator>
  <cp:lastModifiedBy>a0967865</cp:lastModifiedBy>
  <cp:revision>1</cp:revision>
  <dcterms:created xsi:type="dcterms:W3CDTF">2014-08-29T09:40:34Z</dcterms:created>
  <dcterms:modified xsi:type="dcterms:W3CDTF">2014-08-29T09:41:52Z</dcterms:modified>
</cp:coreProperties>
</file>