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theme/themeOverride2.xml" ContentType="application/vnd.openxmlformats-officedocument.themeOverrid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 id="2147483651" r:id="rId3"/>
    <p:sldMasterId id="2147483653" r:id="rId4"/>
    <p:sldMasterId id="2147483654" r:id="rId5"/>
    <p:sldMasterId id="2147483894" r:id="rId6"/>
  </p:sldMasterIdLst>
  <p:notesMasterIdLst>
    <p:notesMasterId r:id="rId13"/>
  </p:notesMasterIdLst>
  <p:sldIdLst>
    <p:sldId id="337" r:id="rId7"/>
    <p:sldId id="338" r:id="rId8"/>
    <p:sldId id="339" r:id="rId9"/>
    <p:sldId id="340" r:id="rId10"/>
    <p:sldId id="341" r:id="rId11"/>
    <p:sldId id="333" r:id="rId12"/>
  </p:sldIdLst>
  <p:sldSz cx="9144000" cy="6858000" type="screen4x3"/>
  <p:notesSz cx="6935788" cy="9220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a:srgbClr val="AAAAAA"/>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35" autoAdjust="0"/>
    <p:restoredTop sz="87024" autoAdjust="0"/>
  </p:normalViewPr>
  <p:slideViewPr>
    <p:cSldViewPr snapToGrid="0">
      <p:cViewPr>
        <p:scale>
          <a:sx n="100" d="100"/>
          <a:sy n="100" d="100"/>
        </p:scale>
        <p:origin x="-798" y="-12"/>
      </p:cViewPr>
      <p:guideLst>
        <p:guide orient="horz" pos="88"/>
        <p:guide pos="56"/>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viewProps" Target="viewProps.xml"/><Relationship Id="rId10" Type="http://schemas.openxmlformats.org/officeDocument/2006/relationships/slide" Target="slides/slide4.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858" name="Rectangle 2"/>
          <p:cNvSpPr>
            <a:spLocks noGrp="1" noChangeArrowheads="1"/>
          </p:cNvSpPr>
          <p:nvPr>
            <p:ph type="hdr" sz="quarter"/>
          </p:nvPr>
        </p:nvSpPr>
        <p:spPr bwMode="auto">
          <a:xfrm>
            <a:off x="0" y="0"/>
            <a:ext cx="3005138" cy="460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21859" name="Rectangle 3"/>
          <p:cNvSpPr>
            <a:spLocks noGrp="1" noChangeArrowheads="1"/>
          </p:cNvSpPr>
          <p:nvPr>
            <p:ph type="dt" idx="1"/>
          </p:nvPr>
        </p:nvSpPr>
        <p:spPr bwMode="auto">
          <a:xfrm>
            <a:off x="3929063" y="0"/>
            <a:ext cx="3005137" cy="460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75780" name="Rectangle 4"/>
          <p:cNvSpPr>
            <a:spLocks noGrp="1" noRot="1" noChangeAspect="1" noChangeArrowheads="1" noTextEdit="1"/>
          </p:cNvSpPr>
          <p:nvPr>
            <p:ph type="sldImg" idx="2"/>
          </p:nvPr>
        </p:nvSpPr>
        <p:spPr bwMode="auto">
          <a:xfrm>
            <a:off x="1162050" y="692150"/>
            <a:ext cx="4611688" cy="3457575"/>
          </a:xfrm>
          <a:prstGeom prst="rect">
            <a:avLst/>
          </a:prstGeom>
          <a:noFill/>
          <a:ln w="9525">
            <a:solidFill>
              <a:srgbClr val="000000"/>
            </a:solidFill>
            <a:miter lim="800000"/>
            <a:headEnd/>
            <a:tailEnd/>
          </a:ln>
        </p:spPr>
      </p:sp>
      <p:sp>
        <p:nvSpPr>
          <p:cNvPr id="121861" name="Rectangle 5"/>
          <p:cNvSpPr>
            <a:spLocks noGrp="1" noChangeArrowheads="1"/>
          </p:cNvSpPr>
          <p:nvPr>
            <p:ph type="body" sz="quarter" idx="3"/>
          </p:nvPr>
        </p:nvSpPr>
        <p:spPr bwMode="auto">
          <a:xfrm>
            <a:off x="693738" y="4379913"/>
            <a:ext cx="5548312" cy="41481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21862" name="Rectangle 6"/>
          <p:cNvSpPr>
            <a:spLocks noGrp="1" noChangeArrowheads="1"/>
          </p:cNvSpPr>
          <p:nvPr>
            <p:ph type="ftr" sz="quarter" idx="4"/>
          </p:nvPr>
        </p:nvSpPr>
        <p:spPr bwMode="auto">
          <a:xfrm>
            <a:off x="0" y="8758238"/>
            <a:ext cx="3005138"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21863" name="Rectangle 7"/>
          <p:cNvSpPr>
            <a:spLocks noGrp="1" noChangeArrowheads="1"/>
          </p:cNvSpPr>
          <p:nvPr>
            <p:ph type="sldNum" sz="quarter" idx="5"/>
          </p:nvPr>
        </p:nvSpPr>
        <p:spPr bwMode="auto">
          <a:xfrm>
            <a:off x="3929063" y="8758238"/>
            <a:ext cx="3005137"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9FC2D5CC-AC53-4553-9E86-C8DDEB12B5D2}" type="slidenum">
              <a:rPr lang="en-US"/>
              <a:pPr>
                <a:defRPr/>
              </a:pPr>
              <a:t>‹#›</a:t>
            </a:fld>
            <a:endParaRPr lang="en-US"/>
          </a:p>
        </p:txBody>
      </p:sp>
    </p:spTree>
    <p:extLst>
      <p:ext uri="{BB962C8B-B14F-4D97-AF65-F5344CB8AC3E}">
        <p14:creationId xmlns:p14="http://schemas.microsoft.com/office/powerpoint/2010/main" val="35743029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hemeOverride" Target="../theme/themeOverride1.xml"/><Relationship Id="rId4"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5.xml"/><Relationship Id="rId1" Type="http://schemas.openxmlformats.org/officeDocument/2006/relationships/themeOverride" Target="../theme/themeOverride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tx2"/>
        </a:solidFill>
        <a:effectLst/>
      </p:bgPr>
    </p:bg>
    <p:spTree>
      <p:nvGrpSpPr>
        <p:cNvPr id="1" name=""/>
        <p:cNvGrpSpPr/>
        <p:nvPr/>
      </p:nvGrpSpPr>
      <p:grpSpPr>
        <a:xfrm>
          <a:off x="0" y="0"/>
          <a:ext cx="0" cy="0"/>
          <a:chOff x="0" y="0"/>
          <a:chExt cx="0" cy="0"/>
        </a:xfrm>
      </p:grpSpPr>
      <p:pic>
        <p:nvPicPr>
          <p:cNvPr id="4" name="Picture 27" descr="1c_revBlack_rgb_powerpoint"/>
          <p:cNvPicPr>
            <a:picLocks noChangeAspect="1" noChangeArrowheads="1"/>
          </p:cNvPicPr>
          <p:nvPr/>
        </p:nvPicPr>
        <p:blipFill>
          <a:blip r:embed="rId3"/>
          <a:srcRect/>
          <a:stretch>
            <a:fillRect/>
          </a:stretch>
        </p:blipFill>
        <p:spPr bwMode="auto">
          <a:xfrm>
            <a:off x="6638925" y="6427788"/>
            <a:ext cx="1119188" cy="261937"/>
          </a:xfrm>
          <a:prstGeom prst="rect">
            <a:avLst/>
          </a:prstGeom>
          <a:noFill/>
          <a:ln w="9525">
            <a:noFill/>
            <a:miter lim="800000"/>
            <a:headEnd/>
            <a:tailEnd/>
          </a:ln>
        </p:spPr>
      </p:pic>
      <p:sp>
        <p:nvSpPr>
          <p:cNvPr id="5" name="Rectangle 25"/>
          <p:cNvSpPr>
            <a:spLocks noChangeArrowheads="1"/>
          </p:cNvSpPr>
          <p:nvPr/>
        </p:nvSpPr>
        <p:spPr bwMode="auto">
          <a:xfrm>
            <a:off x="338138" y="6330950"/>
            <a:ext cx="8462962" cy="461963"/>
          </a:xfrm>
          <a:prstGeom prst="rect">
            <a:avLst/>
          </a:prstGeom>
          <a:noFill/>
          <a:ln w="9525">
            <a:solidFill>
              <a:schemeClr val="tx2"/>
            </a:solidFill>
            <a:miter lim="800000"/>
            <a:headEnd/>
            <a:tailEnd/>
          </a:ln>
          <a:effectLst/>
        </p:spPr>
        <p:txBody>
          <a:bodyPr wrap="none" anchor="ctr"/>
          <a:lstStyle/>
          <a:p>
            <a:pPr>
              <a:defRPr/>
            </a:pPr>
            <a:endParaRPr lang="en-US"/>
          </a:p>
        </p:txBody>
      </p:sp>
      <p:sp>
        <p:nvSpPr>
          <p:cNvPr id="6" name="Rectangle 28"/>
          <p:cNvSpPr>
            <a:spLocks noChangeArrowheads="1"/>
          </p:cNvSpPr>
          <p:nvPr/>
        </p:nvSpPr>
        <p:spPr bwMode="auto">
          <a:xfrm>
            <a:off x="338138" y="6330950"/>
            <a:ext cx="8462962" cy="461963"/>
          </a:xfrm>
          <a:prstGeom prst="rect">
            <a:avLst/>
          </a:prstGeom>
          <a:noFill/>
          <a:ln w="9525">
            <a:solidFill>
              <a:schemeClr val="tx1"/>
            </a:solidFill>
            <a:miter lim="800000"/>
            <a:headEnd/>
            <a:tailEnd/>
          </a:ln>
          <a:effectLst/>
        </p:spPr>
        <p:txBody>
          <a:bodyPr wrap="none" anchor="ctr"/>
          <a:lstStyle/>
          <a:p>
            <a:pPr>
              <a:defRPr/>
            </a:pPr>
            <a:endParaRPr lang="en-US"/>
          </a:p>
        </p:txBody>
      </p:sp>
      <p:pic>
        <p:nvPicPr>
          <p:cNvPr id="7" name="Picture 29" descr="ti_stk_2c_pos_rgb"/>
          <p:cNvPicPr>
            <a:picLocks noChangeAspect="1" noChangeArrowheads="1"/>
          </p:cNvPicPr>
          <p:nvPr/>
        </p:nvPicPr>
        <p:blipFill>
          <a:blip r:embed="rId4"/>
          <a:srcRect/>
          <a:stretch>
            <a:fillRect/>
          </a:stretch>
        </p:blipFill>
        <p:spPr bwMode="auto">
          <a:xfrm>
            <a:off x="6629400" y="6418263"/>
            <a:ext cx="1136650" cy="280987"/>
          </a:xfrm>
          <a:prstGeom prst="rect">
            <a:avLst/>
          </a:prstGeom>
          <a:noFill/>
          <a:ln w="9525">
            <a:noFill/>
            <a:miter lim="800000"/>
            <a:headEnd/>
            <a:tailEnd/>
          </a:ln>
        </p:spPr>
      </p:pic>
      <p:sp>
        <p:nvSpPr>
          <p:cNvPr id="3074" name="Rectangle 2"/>
          <p:cNvSpPr>
            <a:spLocks noGrp="1" noChangeArrowheads="1"/>
          </p:cNvSpPr>
          <p:nvPr>
            <p:ph type="ctrTitle"/>
          </p:nvPr>
        </p:nvSpPr>
        <p:spPr>
          <a:xfrm>
            <a:off x="342900" y="1943100"/>
            <a:ext cx="8458200" cy="1470025"/>
          </a:xfrm>
        </p:spPr>
        <p:txBody>
          <a:bodyPr/>
          <a:lstStyle>
            <a:lvl1pPr>
              <a:defRPr sz="4000"/>
            </a:lvl1pPr>
          </a:lstStyle>
          <a:p>
            <a:r>
              <a:rPr lang="en-US"/>
              <a:t>Click to edit Master title style</a:t>
            </a:r>
          </a:p>
        </p:txBody>
      </p:sp>
      <p:sp>
        <p:nvSpPr>
          <p:cNvPr id="3075" name="Rectangle 3"/>
          <p:cNvSpPr>
            <a:spLocks noGrp="1" noChangeArrowheads="1"/>
          </p:cNvSpPr>
          <p:nvPr>
            <p:ph type="subTitle" idx="1"/>
          </p:nvPr>
        </p:nvSpPr>
        <p:spPr>
          <a:xfrm>
            <a:off x="342900" y="3698875"/>
            <a:ext cx="8458200" cy="1485900"/>
          </a:xfrm>
          <a:ln/>
        </p:spPr>
        <p:txBody>
          <a:bodyPr/>
          <a:lstStyle>
            <a:lvl1pPr marL="0" indent="0">
              <a:buFontTx/>
              <a:buNone/>
              <a:defRPr b="1"/>
            </a:lvl1pPr>
          </a:lstStyle>
          <a:p>
            <a:r>
              <a:rPr lang="en-US"/>
              <a:t>Click to edit Master subtitle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3" y="142875"/>
            <a:ext cx="2141537" cy="57356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31775" y="142875"/>
            <a:ext cx="6275388" cy="57356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23"/>
          <p:cNvSpPr>
            <a:spLocks noGrp="1" noChangeArrowheads="1"/>
          </p:cNvSpPr>
          <p:nvPr>
            <p:ph type="dt" sz="half" idx="10"/>
          </p:nvPr>
        </p:nvSpPr>
        <p:spPr>
          <a:ln/>
        </p:spPr>
        <p:txBody>
          <a:bodyPr/>
          <a:lstStyle>
            <a:lvl1pPr>
              <a:defRPr/>
            </a:lvl1pPr>
          </a:lstStyle>
          <a:p>
            <a:pPr>
              <a:defRPr/>
            </a:pPr>
            <a:fld id="{A84DDFBA-9C0D-42A7-82FE-07BF10A1ACDD}" type="datetime1">
              <a:rPr lang="en-US"/>
              <a:pPr>
                <a:defRPr/>
              </a:pPr>
              <a:t>3/26/2014</a:t>
            </a:fld>
            <a:endParaRPr lang="en-US"/>
          </a:p>
        </p:txBody>
      </p:sp>
      <p:sp>
        <p:nvSpPr>
          <p:cNvPr id="5" name="Rectangle 24"/>
          <p:cNvSpPr>
            <a:spLocks noGrp="1" noChangeArrowheads="1"/>
          </p:cNvSpPr>
          <p:nvPr>
            <p:ph type="ftr" sz="quarter" idx="11"/>
          </p:nvPr>
        </p:nvSpPr>
        <p:spPr>
          <a:ln/>
        </p:spPr>
        <p:txBody>
          <a:bodyPr/>
          <a:lstStyle>
            <a:lvl1pPr>
              <a:defRPr/>
            </a:lvl1pPr>
          </a:lstStyle>
          <a:p>
            <a:pPr>
              <a:defRPr/>
            </a:pPr>
            <a:r>
              <a:rPr lang="en-US"/>
              <a:t>“TI Proprietary Information - Strictly Private” or similar placed here if applicable</a:t>
            </a:r>
          </a:p>
        </p:txBody>
      </p:sp>
      <p:sp>
        <p:nvSpPr>
          <p:cNvPr id="6" name="Rectangle 25"/>
          <p:cNvSpPr>
            <a:spLocks noGrp="1" noChangeArrowheads="1"/>
          </p:cNvSpPr>
          <p:nvPr>
            <p:ph type="sldNum" sz="quarter" idx="12"/>
          </p:nvPr>
        </p:nvSpPr>
        <p:spPr>
          <a:ln/>
        </p:spPr>
        <p:txBody>
          <a:bodyPr/>
          <a:lstStyle>
            <a:lvl1pPr>
              <a:defRPr/>
            </a:lvl1pPr>
          </a:lstStyle>
          <a:p>
            <a:pPr>
              <a:defRPr/>
            </a:pPr>
            <a:fld id="{A6CB55AC-B239-45BB-81EB-B57A87337703}"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3"/>
          <p:cNvSpPr>
            <a:spLocks noGrp="1" noChangeArrowheads="1"/>
          </p:cNvSpPr>
          <p:nvPr>
            <p:ph type="dt" sz="half" idx="10"/>
          </p:nvPr>
        </p:nvSpPr>
        <p:spPr>
          <a:ln/>
        </p:spPr>
        <p:txBody>
          <a:bodyPr/>
          <a:lstStyle>
            <a:lvl1pPr>
              <a:defRPr/>
            </a:lvl1pPr>
          </a:lstStyle>
          <a:p>
            <a:pPr>
              <a:defRPr/>
            </a:pPr>
            <a:fld id="{26853F8C-7432-44A5-BBFE-E19F03817BB4}" type="datetime1">
              <a:rPr lang="en-US"/>
              <a:pPr>
                <a:defRPr/>
              </a:pPr>
              <a:t>3/26/2014</a:t>
            </a:fld>
            <a:endParaRPr lang="en-US"/>
          </a:p>
        </p:txBody>
      </p:sp>
      <p:sp>
        <p:nvSpPr>
          <p:cNvPr id="5" name="Rectangle 24"/>
          <p:cNvSpPr>
            <a:spLocks noGrp="1" noChangeArrowheads="1"/>
          </p:cNvSpPr>
          <p:nvPr>
            <p:ph type="ftr" sz="quarter" idx="11"/>
          </p:nvPr>
        </p:nvSpPr>
        <p:spPr>
          <a:ln/>
        </p:spPr>
        <p:txBody>
          <a:bodyPr/>
          <a:lstStyle>
            <a:lvl1pPr>
              <a:defRPr/>
            </a:lvl1pPr>
          </a:lstStyle>
          <a:p>
            <a:pPr>
              <a:defRPr/>
            </a:pPr>
            <a:r>
              <a:rPr lang="en-US"/>
              <a:t>“TI Proprietary Information - Strictly Private” or similar placed here if applicable</a:t>
            </a:r>
          </a:p>
        </p:txBody>
      </p:sp>
      <p:sp>
        <p:nvSpPr>
          <p:cNvPr id="6" name="Rectangle 25"/>
          <p:cNvSpPr>
            <a:spLocks noGrp="1" noChangeArrowheads="1"/>
          </p:cNvSpPr>
          <p:nvPr>
            <p:ph type="sldNum" sz="quarter" idx="12"/>
          </p:nvPr>
        </p:nvSpPr>
        <p:spPr>
          <a:ln/>
        </p:spPr>
        <p:txBody>
          <a:bodyPr/>
          <a:lstStyle>
            <a:lvl1pPr>
              <a:defRPr/>
            </a:lvl1pPr>
          </a:lstStyle>
          <a:p>
            <a:pPr>
              <a:defRPr/>
            </a:pPr>
            <a:fld id="{BC1122F0-F6B6-4034-B5E8-CF1D82DC2035}"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3"/>
          <p:cNvSpPr>
            <a:spLocks noGrp="1" noChangeArrowheads="1"/>
          </p:cNvSpPr>
          <p:nvPr>
            <p:ph type="dt" sz="half" idx="10"/>
          </p:nvPr>
        </p:nvSpPr>
        <p:spPr>
          <a:ln/>
        </p:spPr>
        <p:txBody>
          <a:bodyPr/>
          <a:lstStyle>
            <a:lvl1pPr>
              <a:defRPr/>
            </a:lvl1pPr>
          </a:lstStyle>
          <a:p>
            <a:pPr>
              <a:defRPr/>
            </a:pPr>
            <a:fld id="{333AA6E5-DE44-4349-B547-AD44B7C7025E}" type="datetime1">
              <a:rPr lang="en-US"/>
              <a:pPr>
                <a:defRPr/>
              </a:pPr>
              <a:t>3/26/2014</a:t>
            </a:fld>
            <a:endParaRPr lang="en-US"/>
          </a:p>
        </p:txBody>
      </p:sp>
      <p:sp>
        <p:nvSpPr>
          <p:cNvPr id="5" name="Rectangle 24"/>
          <p:cNvSpPr>
            <a:spLocks noGrp="1" noChangeArrowheads="1"/>
          </p:cNvSpPr>
          <p:nvPr>
            <p:ph type="ftr" sz="quarter" idx="11"/>
          </p:nvPr>
        </p:nvSpPr>
        <p:spPr>
          <a:ln/>
        </p:spPr>
        <p:txBody>
          <a:bodyPr/>
          <a:lstStyle>
            <a:lvl1pPr>
              <a:defRPr/>
            </a:lvl1pPr>
          </a:lstStyle>
          <a:p>
            <a:pPr>
              <a:defRPr/>
            </a:pPr>
            <a:r>
              <a:rPr lang="en-US"/>
              <a:t>“TI Proprietary Information - Strictly Private” or similar placed here if applicable</a:t>
            </a:r>
          </a:p>
        </p:txBody>
      </p:sp>
      <p:sp>
        <p:nvSpPr>
          <p:cNvPr id="6" name="Rectangle 25"/>
          <p:cNvSpPr>
            <a:spLocks noGrp="1" noChangeArrowheads="1"/>
          </p:cNvSpPr>
          <p:nvPr>
            <p:ph type="sldNum" sz="quarter" idx="12"/>
          </p:nvPr>
        </p:nvSpPr>
        <p:spPr>
          <a:ln/>
        </p:spPr>
        <p:txBody>
          <a:bodyPr/>
          <a:lstStyle>
            <a:lvl1pPr>
              <a:defRPr/>
            </a:lvl1pPr>
          </a:lstStyle>
          <a:p>
            <a:pPr>
              <a:defRPr/>
            </a:pPr>
            <a:fld id="{DD6FAB10-8221-4FCF-93AB-8C09177FEADC}"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3657600"/>
            <a:ext cx="4152900" cy="160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3657600"/>
            <a:ext cx="4152900" cy="160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3"/>
          <p:cNvSpPr>
            <a:spLocks noGrp="1" noChangeArrowheads="1"/>
          </p:cNvSpPr>
          <p:nvPr>
            <p:ph type="dt" sz="half" idx="10"/>
          </p:nvPr>
        </p:nvSpPr>
        <p:spPr>
          <a:ln/>
        </p:spPr>
        <p:txBody>
          <a:bodyPr/>
          <a:lstStyle>
            <a:lvl1pPr>
              <a:defRPr/>
            </a:lvl1pPr>
          </a:lstStyle>
          <a:p>
            <a:pPr>
              <a:defRPr/>
            </a:pPr>
            <a:fld id="{D730C660-355D-4393-894E-3C7B2E18DFC1}" type="datetime1">
              <a:rPr lang="en-US"/>
              <a:pPr>
                <a:defRPr/>
              </a:pPr>
              <a:t>3/26/2014</a:t>
            </a:fld>
            <a:endParaRPr lang="en-US"/>
          </a:p>
        </p:txBody>
      </p:sp>
      <p:sp>
        <p:nvSpPr>
          <p:cNvPr id="6" name="Rectangle 24"/>
          <p:cNvSpPr>
            <a:spLocks noGrp="1" noChangeArrowheads="1"/>
          </p:cNvSpPr>
          <p:nvPr>
            <p:ph type="ftr" sz="quarter" idx="11"/>
          </p:nvPr>
        </p:nvSpPr>
        <p:spPr>
          <a:ln/>
        </p:spPr>
        <p:txBody>
          <a:bodyPr/>
          <a:lstStyle>
            <a:lvl1pPr>
              <a:defRPr/>
            </a:lvl1pPr>
          </a:lstStyle>
          <a:p>
            <a:pPr>
              <a:defRPr/>
            </a:pPr>
            <a:r>
              <a:rPr lang="en-US"/>
              <a:t>“TI Proprietary Information - Strictly Private” or similar placed here if applicable</a:t>
            </a:r>
          </a:p>
        </p:txBody>
      </p:sp>
      <p:sp>
        <p:nvSpPr>
          <p:cNvPr id="7" name="Rectangle 25"/>
          <p:cNvSpPr>
            <a:spLocks noGrp="1" noChangeArrowheads="1"/>
          </p:cNvSpPr>
          <p:nvPr>
            <p:ph type="sldNum" sz="quarter" idx="12"/>
          </p:nvPr>
        </p:nvSpPr>
        <p:spPr>
          <a:ln/>
        </p:spPr>
        <p:txBody>
          <a:bodyPr/>
          <a:lstStyle>
            <a:lvl1pPr>
              <a:defRPr/>
            </a:lvl1pPr>
          </a:lstStyle>
          <a:p>
            <a:pPr>
              <a:defRPr/>
            </a:pPr>
            <a:fld id="{E1462BA7-696E-4B48-9CCC-E69015BE6B59}"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3"/>
          <p:cNvSpPr>
            <a:spLocks noGrp="1" noChangeArrowheads="1"/>
          </p:cNvSpPr>
          <p:nvPr>
            <p:ph type="dt" sz="half" idx="10"/>
          </p:nvPr>
        </p:nvSpPr>
        <p:spPr>
          <a:ln/>
        </p:spPr>
        <p:txBody>
          <a:bodyPr/>
          <a:lstStyle>
            <a:lvl1pPr>
              <a:defRPr/>
            </a:lvl1pPr>
          </a:lstStyle>
          <a:p>
            <a:pPr>
              <a:defRPr/>
            </a:pPr>
            <a:fld id="{66232B63-8D47-4A5E-ACF2-8FC5DD90CC9A}" type="datetime1">
              <a:rPr lang="en-US"/>
              <a:pPr>
                <a:defRPr/>
              </a:pPr>
              <a:t>3/26/2014</a:t>
            </a:fld>
            <a:endParaRPr lang="en-US"/>
          </a:p>
        </p:txBody>
      </p:sp>
      <p:sp>
        <p:nvSpPr>
          <p:cNvPr id="8" name="Rectangle 24"/>
          <p:cNvSpPr>
            <a:spLocks noGrp="1" noChangeArrowheads="1"/>
          </p:cNvSpPr>
          <p:nvPr>
            <p:ph type="ftr" sz="quarter" idx="11"/>
          </p:nvPr>
        </p:nvSpPr>
        <p:spPr>
          <a:ln/>
        </p:spPr>
        <p:txBody>
          <a:bodyPr/>
          <a:lstStyle>
            <a:lvl1pPr>
              <a:defRPr/>
            </a:lvl1pPr>
          </a:lstStyle>
          <a:p>
            <a:pPr>
              <a:defRPr/>
            </a:pPr>
            <a:r>
              <a:rPr lang="en-US"/>
              <a:t>“TI Proprietary Information - Strictly Private” or similar placed here if applicable</a:t>
            </a:r>
          </a:p>
        </p:txBody>
      </p:sp>
      <p:sp>
        <p:nvSpPr>
          <p:cNvPr id="9" name="Rectangle 25"/>
          <p:cNvSpPr>
            <a:spLocks noGrp="1" noChangeArrowheads="1"/>
          </p:cNvSpPr>
          <p:nvPr>
            <p:ph type="sldNum" sz="quarter" idx="12"/>
          </p:nvPr>
        </p:nvSpPr>
        <p:spPr>
          <a:ln/>
        </p:spPr>
        <p:txBody>
          <a:bodyPr/>
          <a:lstStyle>
            <a:lvl1pPr>
              <a:defRPr/>
            </a:lvl1pPr>
          </a:lstStyle>
          <a:p>
            <a:pPr>
              <a:defRPr/>
            </a:pPr>
            <a:fld id="{9692B96A-BA9F-4AFB-A16F-A8E2B6191A33}"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3"/>
          <p:cNvSpPr>
            <a:spLocks noGrp="1" noChangeArrowheads="1"/>
          </p:cNvSpPr>
          <p:nvPr>
            <p:ph type="dt" sz="half" idx="10"/>
          </p:nvPr>
        </p:nvSpPr>
        <p:spPr>
          <a:ln/>
        </p:spPr>
        <p:txBody>
          <a:bodyPr/>
          <a:lstStyle>
            <a:lvl1pPr>
              <a:defRPr/>
            </a:lvl1pPr>
          </a:lstStyle>
          <a:p>
            <a:pPr>
              <a:defRPr/>
            </a:pPr>
            <a:fld id="{A4E2CE84-C7C8-4254-A204-9F39160A98F7}" type="datetime1">
              <a:rPr lang="en-US"/>
              <a:pPr>
                <a:defRPr/>
              </a:pPr>
              <a:t>3/26/2014</a:t>
            </a:fld>
            <a:endParaRPr lang="en-US"/>
          </a:p>
        </p:txBody>
      </p:sp>
      <p:sp>
        <p:nvSpPr>
          <p:cNvPr id="4" name="Rectangle 24"/>
          <p:cNvSpPr>
            <a:spLocks noGrp="1" noChangeArrowheads="1"/>
          </p:cNvSpPr>
          <p:nvPr>
            <p:ph type="ftr" sz="quarter" idx="11"/>
          </p:nvPr>
        </p:nvSpPr>
        <p:spPr>
          <a:ln/>
        </p:spPr>
        <p:txBody>
          <a:bodyPr/>
          <a:lstStyle>
            <a:lvl1pPr>
              <a:defRPr/>
            </a:lvl1pPr>
          </a:lstStyle>
          <a:p>
            <a:pPr>
              <a:defRPr/>
            </a:pPr>
            <a:r>
              <a:rPr lang="en-US"/>
              <a:t>“TI Proprietary Information - Strictly Private” or similar placed here if applicable</a:t>
            </a:r>
          </a:p>
        </p:txBody>
      </p:sp>
      <p:sp>
        <p:nvSpPr>
          <p:cNvPr id="5" name="Rectangle 25"/>
          <p:cNvSpPr>
            <a:spLocks noGrp="1" noChangeArrowheads="1"/>
          </p:cNvSpPr>
          <p:nvPr>
            <p:ph type="sldNum" sz="quarter" idx="12"/>
          </p:nvPr>
        </p:nvSpPr>
        <p:spPr>
          <a:ln/>
        </p:spPr>
        <p:txBody>
          <a:bodyPr/>
          <a:lstStyle>
            <a:lvl1pPr>
              <a:defRPr/>
            </a:lvl1pPr>
          </a:lstStyle>
          <a:p>
            <a:pPr>
              <a:defRPr/>
            </a:pPr>
            <a:fld id="{1ACBBCEF-789D-4BBD-9C1B-75C5B0E2857E}"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3"/>
          <p:cNvSpPr>
            <a:spLocks noGrp="1" noChangeArrowheads="1"/>
          </p:cNvSpPr>
          <p:nvPr>
            <p:ph type="dt" sz="half" idx="10"/>
          </p:nvPr>
        </p:nvSpPr>
        <p:spPr>
          <a:ln/>
        </p:spPr>
        <p:txBody>
          <a:bodyPr/>
          <a:lstStyle>
            <a:lvl1pPr>
              <a:defRPr/>
            </a:lvl1pPr>
          </a:lstStyle>
          <a:p>
            <a:pPr>
              <a:defRPr/>
            </a:pPr>
            <a:fld id="{76B65979-58F2-4882-8D15-06E451937B28}" type="datetime1">
              <a:rPr lang="en-US"/>
              <a:pPr>
                <a:defRPr/>
              </a:pPr>
              <a:t>3/26/2014</a:t>
            </a:fld>
            <a:endParaRPr lang="en-US"/>
          </a:p>
        </p:txBody>
      </p:sp>
      <p:sp>
        <p:nvSpPr>
          <p:cNvPr id="3" name="Rectangle 24"/>
          <p:cNvSpPr>
            <a:spLocks noGrp="1" noChangeArrowheads="1"/>
          </p:cNvSpPr>
          <p:nvPr>
            <p:ph type="ftr" sz="quarter" idx="11"/>
          </p:nvPr>
        </p:nvSpPr>
        <p:spPr>
          <a:ln/>
        </p:spPr>
        <p:txBody>
          <a:bodyPr/>
          <a:lstStyle>
            <a:lvl1pPr>
              <a:defRPr/>
            </a:lvl1pPr>
          </a:lstStyle>
          <a:p>
            <a:pPr>
              <a:defRPr/>
            </a:pPr>
            <a:r>
              <a:rPr lang="en-US"/>
              <a:t>“TI Proprietary Information - Strictly Private” or similar placed here if applicable</a:t>
            </a:r>
          </a:p>
        </p:txBody>
      </p:sp>
      <p:sp>
        <p:nvSpPr>
          <p:cNvPr id="4" name="Rectangle 25"/>
          <p:cNvSpPr>
            <a:spLocks noGrp="1" noChangeArrowheads="1"/>
          </p:cNvSpPr>
          <p:nvPr>
            <p:ph type="sldNum" sz="quarter" idx="12"/>
          </p:nvPr>
        </p:nvSpPr>
        <p:spPr>
          <a:ln/>
        </p:spPr>
        <p:txBody>
          <a:bodyPr/>
          <a:lstStyle>
            <a:lvl1pPr>
              <a:defRPr/>
            </a:lvl1pPr>
          </a:lstStyle>
          <a:p>
            <a:pPr>
              <a:defRPr/>
            </a:pPr>
            <a:fld id="{CEBC3A46-67E6-46C2-8779-9345B73476F4}"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3"/>
          <p:cNvSpPr>
            <a:spLocks noGrp="1" noChangeArrowheads="1"/>
          </p:cNvSpPr>
          <p:nvPr>
            <p:ph type="dt" sz="half" idx="10"/>
          </p:nvPr>
        </p:nvSpPr>
        <p:spPr>
          <a:ln/>
        </p:spPr>
        <p:txBody>
          <a:bodyPr/>
          <a:lstStyle>
            <a:lvl1pPr>
              <a:defRPr/>
            </a:lvl1pPr>
          </a:lstStyle>
          <a:p>
            <a:pPr>
              <a:defRPr/>
            </a:pPr>
            <a:fld id="{AC12C81E-A935-44C1-99F6-546077A820A8}" type="datetime1">
              <a:rPr lang="en-US"/>
              <a:pPr>
                <a:defRPr/>
              </a:pPr>
              <a:t>3/26/2014</a:t>
            </a:fld>
            <a:endParaRPr lang="en-US"/>
          </a:p>
        </p:txBody>
      </p:sp>
      <p:sp>
        <p:nvSpPr>
          <p:cNvPr id="6" name="Rectangle 24"/>
          <p:cNvSpPr>
            <a:spLocks noGrp="1" noChangeArrowheads="1"/>
          </p:cNvSpPr>
          <p:nvPr>
            <p:ph type="ftr" sz="quarter" idx="11"/>
          </p:nvPr>
        </p:nvSpPr>
        <p:spPr>
          <a:ln/>
        </p:spPr>
        <p:txBody>
          <a:bodyPr/>
          <a:lstStyle>
            <a:lvl1pPr>
              <a:defRPr/>
            </a:lvl1pPr>
          </a:lstStyle>
          <a:p>
            <a:pPr>
              <a:defRPr/>
            </a:pPr>
            <a:r>
              <a:rPr lang="en-US"/>
              <a:t>“TI Proprietary Information - Strictly Private” or similar placed here if applicable</a:t>
            </a:r>
          </a:p>
        </p:txBody>
      </p:sp>
      <p:sp>
        <p:nvSpPr>
          <p:cNvPr id="7" name="Rectangle 25"/>
          <p:cNvSpPr>
            <a:spLocks noGrp="1" noChangeArrowheads="1"/>
          </p:cNvSpPr>
          <p:nvPr>
            <p:ph type="sldNum" sz="quarter" idx="12"/>
          </p:nvPr>
        </p:nvSpPr>
        <p:spPr>
          <a:ln/>
        </p:spPr>
        <p:txBody>
          <a:bodyPr/>
          <a:lstStyle>
            <a:lvl1pPr>
              <a:defRPr/>
            </a:lvl1pPr>
          </a:lstStyle>
          <a:p>
            <a:pPr>
              <a:defRPr/>
            </a:pPr>
            <a:fld id="{A8C4E34F-CB55-48FC-A21B-136A9BB4318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3"/>
          <p:cNvSpPr>
            <a:spLocks noGrp="1" noChangeArrowheads="1"/>
          </p:cNvSpPr>
          <p:nvPr>
            <p:ph type="dt" sz="half" idx="10"/>
          </p:nvPr>
        </p:nvSpPr>
        <p:spPr>
          <a:ln/>
        </p:spPr>
        <p:txBody>
          <a:bodyPr/>
          <a:lstStyle>
            <a:lvl1pPr>
              <a:defRPr/>
            </a:lvl1pPr>
          </a:lstStyle>
          <a:p>
            <a:pPr>
              <a:defRPr/>
            </a:pPr>
            <a:fld id="{B621D9C4-CF10-4152-84BE-7975C56F77E9}" type="datetime1">
              <a:rPr lang="en-US"/>
              <a:pPr>
                <a:defRPr/>
              </a:pPr>
              <a:t>3/26/2014</a:t>
            </a:fld>
            <a:endParaRPr lang="en-US"/>
          </a:p>
        </p:txBody>
      </p:sp>
      <p:sp>
        <p:nvSpPr>
          <p:cNvPr id="6" name="Rectangle 24"/>
          <p:cNvSpPr>
            <a:spLocks noGrp="1" noChangeArrowheads="1"/>
          </p:cNvSpPr>
          <p:nvPr>
            <p:ph type="ftr" sz="quarter" idx="11"/>
          </p:nvPr>
        </p:nvSpPr>
        <p:spPr>
          <a:ln/>
        </p:spPr>
        <p:txBody>
          <a:bodyPr/>
          <a:lstStyle>
            <a:lvl1pPr>
              <a:defRPr/>
            </a:lvl1pPr>
          </a:lstStyle>
          <a:p>
            <a:pPr>
              <a:defRPr/>
            </a:pPr>
            <a:r>
              <a:rPr lang="en-US"/>
              <a:t>“TI Proprietary Information - Strictly Private” or similar placed here if applicable</a:t>
            </a:r>
          </a:p>
        </p:txBody>
      </p:sp>
      <p:sp>
        <p:nvSpPr>
          <p:cNvPr id="7" name="Rectangle 25"/>
          <p:cNvSpPr>
            <a:spLocks noGrp="1" noChangeArrowheads="1"/>
          </p:cNvSpPr>
          <p:nvPr>
            <p:ph type="sldNum" sz="quarter" idx="12"/>
          </p:nvPr>
        </p:nvSpPr>
        <p:spPr>
          <a:ln/>
        </p:spPr>
        <p:txBody>
          <a:bodyPr/>
          <a:lstStyle>
            <a:lvl1pPr>
              <a:defRPr/>
            </a:lvl1pPr>
          </a:lstStyle>
          <a:p>
            <a:pPr>
              <a:defRPr/>
            </a:pPr>
            <a:fld id="{664AE5F3-1515-4FEF-AC1A-60B8DF4548C0}"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3"/>
          <p:cNvSpPr>
            <a:spLocks noGrp="1" noChangeArrowheads="1"/>
          </p:cNvSpPr>
          <p:nvPr>
            <p:ph type="dt" sz="half" idx="10"/>
          </p:nvPr>
        </p:nvSpPr>
        <p:spPr>
          <a:ln/>
        </p:spPr>
        <p:txBody>
          <a:bodyPr/>
          <a:lstStyle>
            <a:lvl1pPr>
              <a:defRPr/>
            </a:lvl1pPr>
          </a:lstStyle>
          <a:p>
            <a:pPr>
              <a:defRPr/>
            </a:pPr>
            <a:fld id="{8F90C75E-F24C-4440-8D9B-AAB6C4205E37}" type="datetime1">
              <a:rPr lang="en-US"/>
              <a:pPr>
                <a:defRPr/>
              </a:pPr>
              <a:t>3/26/2014</a:t>
            </a:fld>
            <a:endParaRPr lang="en-US"/>
          </a:p>
        </p:txBody>
      </p:sp>
      <p:sp>
        <p:nvSpPr>
          <p:cNvPr id="5" name="Rectangle 24"/>
          <p:cNvSpPr>
            <a:spLocks noGrp="1" noChangeArrowheads="1"/>
          </p:cNvSpPr>
          <p:nvPr>
            <p:ph type="ftr" sz="quarter" idx="11"/>
          </p:nvPr>
        </p:nvSpPr>
        <p:spPr>
          <a:ln/>
        </p:spPr>
        <p:txBody>
          <a:bodyPr/>
          <a:lstStyle>
            <a:lvl1pPr>
              <a:defRPr/>
            </a:lvl1pPr>
          </a:lstStyle>
          <a:p>
            <a:pPr>
              <a:defRPr/>
            </a:pPr>
            <a:r>
              <a:rPr lang="en-US"/>
              <a:t>“TI Proprietary Information - Strictly Private” or similar placed here if applicable</a:t>
            </a:r>
          </a:p>
        </p:txBody>
      </p:sp>
      <p:sp>
        <p:nvSpPr>
          <p:cNvPr id="6" name="Rectangle 25"/>
          <p:cNvSpPr>
            <a:spLocks noGrp="1" noChangeArrowheads="1"/>
          </p:cNvSpPr>
          <p:nvPr>
            <p:ph type="sldNum" sz="quarter" idx="12"/>
          </p:nvPr>
        </p:nvSpPr>
        <p:spPr>
          <a:ln/>
        </p:spPr>
        <p:txBody>
          <a:bodyPr/>
          <a:lstStyle>
            <a:lvl1pPr>
              <a:defRPr/>
            </a:lvl1pPr>
          </a:lstStyle>
          <a:p>
            <a:pPr>
              <a:defRPr/>
            </a:pPr>
            <a:fld id="{A016B65A-4588-4A8D-BCFC-CC04033F6456}"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943100"/>
            <a:ext cx="2114550" cy="3314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1943100"/>
            <a:ext cx="6191250" cy="3314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3"/>
          <p:cNvSpPr>
            <a:spLocks noGrp="1" noChangeArrowheads="1"/>
          </p:cNvSpPr>
          <p:nvPr>
            <p:ph type="dt" sz="half" idx="10"/>
          </p:nvPr>
        </p:nvSpPr>
        <p:spPr>
          <a:ln/>
        </p:spPr>
        <p:txBody>
          <a:bodyPr/>
          <a:lstStyle>
            <a:lvl1pPr>
              <a:defRPr/>
            </a:lvl1pPr>
          </a:lstStyle>
          <a:p>
            <a:pPr>
              <a:defRPr/>
            </a:pPr>
            <a:fld id="{E87852F2-1B40-452E-BC0F-9F937C6CE114}" type="datetime1">
              <a:rPr lang="en-US"/>
              <a:pPr>
                <a:defRPr/>
              </a:pPr>
              <a:t>3/26/2014</a:t>
            </a:fld>
            <a:endParaRPr lang="en-US"/>
          </a:p>
        </p:txBody>
      </p:sp>
      <p:sp>
        <p:nvSpPr>
          <p:cNvPr id="5" name="Rectangle 24"/>
          <p:cNvSpPr>
            <a:spLocks noGrp="1" noChangeArrowheads="1"/>
          </p:cNvSpPr>
          <p:nvPr>
            <p:ph type="ftr" sz="quarter" idx="11"/>
          </p:nvPr>
        </p:nvSpPr>
        <p:spPr>
          <a:ln/>
        </p:spPr>
        <p:txBody>
          <a:bodyPr/>
          <a:lstStyle>
            <a:lvl1pPr>
              <a:defRPr/>
            </a:lvl1pPr>
          </a:lstStyle>
          <a:p>
            <a:pPr>
              <a:defRPr/>
            </a:pPr>
            <a:r>
              <a:rPr lang="en-US"/>
              <a:t>“TI Proprietary Information - Strictly Private” or similar placed here if applicable</a:t>
            </a:r>
          </a:p>
        </p:txBody>
      </p:sp>
      <p:sp>
        <p:nvSpPr>
          <p:cNvPr id="6" name="Rectangle 25"/>
          <p:cNvSpPr>
            <a:spLocks noGrp="1" noChangeArrowheads="1"/>
          </p:cNvSpPr>
          <p:nvPr>
            <p:ph type="sldNum" sz="quarter" idx="12"/>
          </p:nvPr>
        </p:nvSpPr>
        <p:spPr>
          <a:ln/>
        </p:spPr>
        <p:txBody>
          <a:bodyPr/>
          <a:lstStyle>
            <a:lvl1pPr>
              <a:defRPr/>
            </a:lvl1pPr>
          </a:lstStyle>
          <a:p>
            <a:pPr>
              <a:defRPr/>
            </a:pPr>
            <a:fld id="{416C5F20-8CDB-4802-9E1E-E80FECB318BA}"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3657600"/>
            <a:ext cx="4152900" cy="160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3657600"/>
            <a:ext cx="4152900" cy="160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943100"/>
            <a:ext cx="2114550" cy="3314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1943100"/>
            <a:ext cx="6191250" cy="3314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C818DDB8-551B-4000-AEA6-19D537981A40}" type="datetime1">
              <a:rPr lang="en-US"/>
              <a:pPr>
                <a:defRPr/>
              </a:pPr>
              <a:t>3/26/2014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“TI Proprietary Information - Strictly Private” or similar placed here if applicable</a:t>
            </a:r>
          </a:p>
        </p:txBody>
      </p:sp>
      <p:sp>
        <p:nvSpPr>
          <p:cNvPr id="6" name="Rectangle 6"/>
          <p:cNvSpPr>
            <a:spLocks noGrp="1" noChangeArrowheads="1"/>
          </p:cNvSpPr>
          <p:nvPr>
            <p:ph type="sldNum" sz="quarter" idx="12"/>
          </p:nvPr>
        </p:nvSpPr>
        <p:spPr>
          <a:ln/>
        </p:spPr>
        <p:txBody>
          <a:bodyPr/>
          <a:lstStyle>
            <a:lvl1pPr>
              <a:defRPr/>
            </a:lvl1pPr>
          </a:lstStyle>
          <a:p>
            <a:pPr>
              <a:defRPr/>
            </a:pPr>
            <a:fld id="{12267852-A47B-4504-8052-FD48034EA380}" type="slidenum">
              <a:rPr lang="en-US"/>
              <a:pPr>
                <a:defRPr/>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583A4189-88B9-4195-ADAA-CC9E24050EE8}" type="datetime1">
              <a:rPr lang="en-US"/>
              <a:pPr>
                <a:defRPr/>
              </a:pPr>
              <a:t>3/26/2014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“TI Proprietary Information - Strictly Private” or similar placed here if applicable</a:t>
            </a:r>
          </a:p>
        </p:txBody>
      </p:sp>
      <p:sp>
        <p:nvSpPr>
          <p:cNvPr id="6" name="Rectangle 6"/>
          <p:cNvSpPr>
            <a:spLocks noGrp="1" noChangeArrowheads="1"/>
          </p:cNvSpPr>
          <p:nvPr>
            <p:ph type="sldNum" sz="quarter" idx="12"/>
          </p:nvPr>
        </p:nvSpPr>
        <p:spPr>
          <a:ln/>
        </p:spPr>
        <p:txBody>
          <a:bodyPr/>
          <a:lstStyle>
            <a:lvl1pPr>
              <a:defRPr/>
            </a:lvl1pPr>
          </a:lstStyle>
          <a:p>
            <a:pPr>
              <a:defRPr/>
            </a:pPr>
            <a:fld id="{14AFDEA5-627D-4DB8-90A6-B1F06EED8A32}" type="slidenum">
              <a:rPr lang="en-US"/>
              <a:pPr>
                <a:defRPr/>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260F1F11-8EBA-48BA-97F9-4B8F9E5E8F2F}" type="datetime1">
              <a:rPr lang="en-US"/>
              <a:pPr>
                <a:defRPr/>
              </a:pPr>
              <a:t>3/26/2014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“TI Proprietary Information - Strictly Private” or similar placed here if applicable</a:t>
            </a:r>
          </a:p>
        </p:txBody>
      </p:sp>
      <p:sp>
        <p:nvSpPr>
          <p:cNvPr id="6" name="Rectangle 6"/>
          <p:cNvSpPr>
            <a:spLocks noGrp="1" noChangeArrowheads="1"/>
          </p:cNvSpPr>
          <p:nvPr>
            <p:ph type="sldNum" sz="quarter" idx="12"/>
          </p:nvPr>
        </p:nvSpPr>
        <p:spPr>
          <a:ln/>
        </p:spPr>
        <p:txBody>
          <a:bodyPr/>
          <a:lstStyle>
            <a:lvl1pPr>
              <a:defRPr/>
            </a:lvl1pPr>
          </a:lstStyle>
          <a:p>
            <a:pPr>
              <a:defRPr/>
            </a:pPr>
            <a:fld id="{582D491B-B423-445A-B352-CB0768E38728}" type="slidenum">
              <a:rPr lang="en-US"/>
              <a:pPr>
                <a:defRPr/>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3657600"/>
            <a:ext cx="4152900" cy="160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3657600"/>
            <a:ext cx="4152900" cy="160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7F5CF1DD-C8C0-421E-BC23-DDC0D29E31DF}" type="datetime1">
              <a:rPr lang="en-US"/>
              <a:pPr>
                <a:defRPr/>
              </a:pPr>
              <a:t>3/26/2014</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“TI Proprietary Information - Strictly Private” or similar placed here if applicable</a:t>
            </a:r>
          </a:p>
        </p:txBody>
      </p:sp>
      <p:sp>
        <p:nvSpPr>
          <p:cNvPr id="7" name="Rectangle 6"/>
          <p:cNvSpPr>
            <a:spLocks noGrp="1" noChangeArrowheads="1"/>
          </p:cNvSpPr>
          <p:nvPr>
            <p:ph type="sldNum" sz="quarter" idx="12"/>
          </p:nvPr>
        </p:nvSpPr>
        <p:spPr>
          <a:ln/>
        </p:spPr>
        <p:txBody>
          <a:bodyPr/>
          <a:lstStyle>
            <a:lvl1pPr>
              <a:defRPr/>
            </a:lvl1pPr>
          </a:lstStyle>
          <a:p>
            <a:pPr>
              <a:defRPr/>
            </a:pPr>
            <a:fld id="{6174C415-22B2-4B79-8680-EB69EEC2469A}" type="slidenum">
              <a:rPr lang="en-US"/>
              <a:pPr>
                <a:defRPr/>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F9052065-CEA1-4C9B-ACED-7365F6283798}" type="datetime1">
              <a:rPr lang="en-US"/>
              <a:pPr>
                <a:defRPr/>
              </a:pPr>
              <a:t>3/26/2014</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“TI Proprietary Information - Strictly Private” or similar placed here if applicable</a:t>
            </a:r>
          </a:p>
        </p:txBody>
      </p:sp>
      <p:sp>
        <p:nvSpPr>
          <p:cNvPr id="9" name="Rectangle 6"/>
          <p:cNvSpPr>
            <a:spLocks noGrp="1" noChangeArrowheads="1"/>
          </p:cNvSpPr>
          <p:nvPr>
            <p:ph type="sldNum" sz="quarter" idx="12"/>
          </p:nvPr>
        </p:nvSpPr>
        <p:spPr>
          <a:ln/>
        </p:spPr>
        <p:txBody>
          <a:bodyPr/>
          <a:lstStyle>
            <a:lvl1pPr>
              <a:defRPr/>
            </a:lvl1pPr>
          </a:lstStyle>
          <a:p>
            <a:pPr>
              <a:defRPr/>
            </a:pPr>
            <a:fld id="{1E44C538-36F2-4964-B861-CC91D284FF16}" type="slidenum">
              <a:rPr lang="en-US"/>
              <a:pPr>
                <a:defRPr/>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791497FC-8E9D-454D-9A78-F97F27D09FCD}" type="datetime1">
              <a:rPr lang="en-US"/>
              <a:pPr>
                <a:defRPr/>
              </a:pPr>
              <a:t>3/26/2014</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“TI Proprietary Information - Strictly Private” or similar placed here if applicable</a:t>
            </a:r>
          </a:p>
        </p:txBody>
      </p:sp>
      <p:sp>
        <p:nvSpPr>
          <p:cNvPr id="5" name="Rectangle 6"/>
          <p:cNvSpPr>
            <a:spLocks noGrp="1" noChangeArrowheads="1"/>
          </p:cNvSpPr>
          <p:nvPr>
            <p:ph type="sldNum" sz="quarter" idx="12"/>
          </p:nvPr>
        </p:nvSpPr>
        <p:spPr>
          <a:ln/>
        </p:spPr>
        <p:txBody>
          <a:bodyPr/>
          <a:lstStyle>
            <a:lvl1pPr>
              <a:defRPr/>
            </a:lvl1pPr>
          </a:lstStyle>
          <a:p>
            <a:pPr>
              <a:defRPr/>
            </a:pPr>
            <a:fld id="{16B78BF7-F3D8-4AF8-B328-2B62254739C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33375" y="1185863"/>
            <a:ext cx="4157663" cy="4692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185863"/>
            <a:ext cx="4157662" cy="4692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62C4B09-3CA0-4739-9580-92C753C76383}" type="datetime1">
              <a:rPr lang="en-US"/>
              <a:pPr>
                <a:defRPr/>
              </a:pPr>
              <a:t>3/26/2014</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“TI Proprietary Information - Strictly Private” or similar placed here if applicable</a:t>
            </a:r>
          </a:p>
        </p:txBody>
      </p:sp>
      <p:sp>
        <p:nvSpPr>
          <p:cNvPr id="4" name="Rectangle 6"/>
          <p:cNvSpPr>
            <a:spLocks noGrp="1" noChangeArrowheads="1"/>
          </p:cNvSpPr>
          <p:nvPr>
            <p:ph type="sldNum" sz="quarter" idx="12"/>
          </p:nvPr>
        </p:nvSpPr>
        <p:spPr>
          <a:ln/>
        </p:spPr>
        <p:txBody>
          <a:bodyPr/>
          <a:lstStyle>
            <a:lvl1pPr>
              <a:defRPr/>
            </a:lvl1pPr>
          </a:lstStyle>
          <a:p>
            <a:pPr>
              <a:defRPr/>
            </a:pPr>
            <a:fld id="{0500C745-6829-4020-BBC2-653FC89DC2B5}" type="slidenum">
              <a:rPr lang="en-US"/>
              <a:pPr>
                <a:defRPr/>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013325E-3FEA-4291-A627-4AC2258AB931}" type="datetime1">
              <a:rPr lang="en-US"/>
              <a:pPr>
                <a:defRPr/>
              </a:pPr>
              <a:t>3/26/2014</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“TI Proprietary Information - Strictly Private” or similar placed here if applicable</a:t>
            </a:r>
          </a:p>
        </p:txBody>
      </p:sp>
      <p:sp>
        <p:nvSpPr>
          <p:cNvPr id="7" name="Rectangle 6"/>
          <p:cNvSpPr>
            <a:spLocks noGrp="1" noChangeArrowheads="1"/>
          </p:cNvSpPr>
          <p:nvPr>
            <p:ph type="sldNum" sz="quarter" idx="12"/>
          </p:nvPr>
        </p:nvSpPr>
        <p:spPr>
          <a:ln/>
        </p:spPr>
        <p:txBody>
          <a:bodyPr/>
          <a:lstStyle>
            <a:lvl1pPr>
              <a:defRPr/>
            </a:lvl1pPr>
          </a:lstStyle>
          <a:p>
            <a:pPr>
              <a:defRPr/>
            </a:pPr>
            <a:fld id="{7789CDFD-E983-4ED9-B075-1629EC07980B}" type="slidenum">
              <a:rPr lang="en-US"/>
              <a:pPr>
                <a:defRPr/>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45B3A662-CC4C-474A-997C-BD8079B71D2C}" type="datetime1">
              <a:rPr lang="en-US"/>
              <a:pPr>
                <a:defRPr/>
              </a:pPr>
              <a:t>3/26/2014</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“TI Proprietary Information - Strictly Private” or similar placed here if applicable</a:t>
            </a:r>
          </a:p>
        </p:txBody>
      </p:sp>
      <p:sp>
        <p:nvSpPr>
          <p:cNvPr id="7" name="Rectangle 6"/>
          <p:cNvSpPr>
            <a:spLocks noGrp="1" noChangeArrowheads="1"/>
          </p:cNvSpPr>
          <p:nvPr>
            <p:ph type="sldNum" sz="quarter" idx="12"/>
          </p:nvPr>
        </p:nvSpPr>
        <p:spPr>
          <a:ln/>
        </p:spPr>
        <p:txBody>
          <a:bodyPr/>
          <a:lstStyle>
            <a:lvl1pPr>
              <a:defRPr/>
            </a:lvl1pPr>
          </a:lstStyle>
          <a:p>
            <a:pPr>
              <a:defRPr/>
            </a:pPr>
            <a:fld id="{9A6F09F0-8CFD-4AF1-8D6D-6185C10F5795}" type="slidenum">
              <a:rPr lang="en-US"/>
              <a:pPr>
                <a:defRPr/>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4FB8D1C8-E2B0-4FBC-8CD4-9F8704B2A351}" type="datetime1">
              <a:rPr lang="en-US"/>
              <a:pPr>
                <a:defRPr/>
              </a:pPr>
              <a:t>3/26/2014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“TI Proprietary Information - Strictly Private” or similar placed here if applicable</a:t>
            </a:r>
          </a:p>
        </p:txBody>
      </p:sp>
      <p:sp>
        <p:nvSpPr>
          <p:cNvPr id="6" name="Rectangle 6"/>
          <p:cNvSpPr>
            <a:spLocks noGrp="1" noChangeArrowheads="1"/>
          </p:cNvSpPr>
          <p:nvPr>
            <p:ph type="sldNum" sz="quarter" idx="12"/>
          </p:nvPr>
        </p:nvSpPr>
        <p:spPr>
          <a:ln/>
        </p:spPr>
        <p:txBody>
          <a:bodyPr/>
          <a:lstStyle>
            <a:lvl1pPr>
              <a:defRPr/>
            </a:lvl1pPr>
          </a:lstStyle>
          <a:p>
            <a:pPr>
              <a:defRPr/>
            </a:pPr>
            <a:fld id="{B5F0C080-E4C2-4D15-BA1D-346357477CE0}" type="slidenum">
              <a:rPr lang="en-US"/>
              <a:pPr>
                <a:defRPr/>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943100"/>
            <a:ext cx="2114550" cy="3314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1943100"/>
            <a:ext cx="6191250" cy="3314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33CEA980-346E-47F1-A94C-FA2E5A1AD6A6}" type="datetime1">
              <a:rPr lang="en-US"/>
              <a:pPr>
                <a:defRPr/>
              </a:pPr>
              <a:t>3/26/2014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“TI Proprietary Information - Strictly Private” or similar placed here if applicable</a:t>
            </a:r>
          </a:p>
        </p:txBody>
      </p:sp>
      <p:sp>
        <p:nvSpPr>
          <p:cNvPr id="6" name="Rectangle 6"/>
          <p:cNvSpPr>
            <a:spLocks noGrp="1" noChangeArrowheads="1"/>
          </p:cNvSpPr>
          <p:nvPr>
            <p:ph type="sldNum" sz="quarter" idx="12"/>
          </p:nvPr>
        </p:nvSpPr>
        <p:spPr>
          <a:ln/>
        </p:spPr>
        <p:txBody>
          <a:bodyPr/>
          <a:lstStyle>
            <a:lvl1pPr>
              <a:defRPr/>
            </a:lvl1pPr>
          </a:lstStyle>
          <a:p>
            <a:pPr>
              <a:defRPr/>
            </a:pPr>
            <a:fld id="{2BB7661E-1288-47EE-955A-3887A46B55BD}" type="slidenum">
              <a:rPr lang="en-US"/>
              <a:pPr>
                <a:defRPr/>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1c_revRed_rgb_powerpoint"/>
          <p:cNvPicPr>
            <a:picLocks noChangeAspect="1" noChangeArrowheads="1"/>
          </p:cNvPicPr>
          <p:nvPr/>
        </p:nvPicPr>
        <p:blipFill>
          <a:blip r:embed="rId3"/>
          <a:srcRect/>
          <a:stretch>
            <a:fillRect/>
          </a:stretch>
        </p:blipFill>
        <p:spPr bwMode="auto">
          <a:xfrm>
            <a:off x="6629400" y="6418263"/>
            <a:ext cx="1136650" cy="280987"/>
          </a:xfrm>
          <a:prstGeom prst="rect">
            <a:avLst/>
          </a:prstGeom>
          <a:noFill/>
          <a:ln w="9525">
            <a:noFill/>
            <a:miter lim="800000"/>
            <a:headEnd/>
            <a:tailEnd/>
          </a:ln>
        </p:spPr>
      </p:pic>
      <p:sp>
        <p:nvSpPr>
          <p:cNvPr id="5" name="Rectangle 8"/>
          <p:cNvSpPr>
            <a:spLocks noChangeArrowheads="1"/>
          </p:cNvSpPr>
          <p:nvPr/>
        </p:nvSpPr>
        <p:spPr bwMode="auto">
          <a:xfrm>
            <a:off x="338138" y="6330950"/>
            <a:ext cx="8462962" cy="461963"/>
          </a:xfrm>
          <a:prstGeom prst="rect">
            <a:avLst/>
          </a:prstGeom>
          <a:noFill/>
          <a:ln w="9525">
            <a:solidFill>
              <a:schemeClr val="tx2"/>
            </a:solidFill>
            <a:miter lim="800000"/>
            <a:headEnd/>
            <a:tailEnd/>
          </a:ln>
          <a:effectLst/>
        </p:spPr>
        <p:txBody>
          <a:bodyPr wrap="none" anchor="ctr"/>
          <a:lstStyle/>
          <a:p>
            <a:pPr>
              <a:defRPr/>
            </a:pPr>
            <a:endParaRPr lang="en-US"/>
          </a:p>
        </p:txBody>
      </p:sp>
      <p:sp>
        <p:nvSpPr>
          <p:cNvPr id="134147" name="Rectangle 3"/>
          <p:cNvSpPr>
            <a:spLocks noGrp="1" noChangeArrowheads="1"/>
          </p:cNvSpPr>
          <p:nvPr>
            <p:ph type="ctrTitle"/>
          </p:nvPr>
        </p:nvSpPr>
        <p:spPr>
          <a:xfrm>
            <a:off x="342900" y="1943100"/>
            <a:ext cx="8458200" cy="1470025"/>
          </a:xfrm>
        </p:spPr>
        <p:txBody>
          <a:bodyPr/>
          <a:lstStyle>
            <a:lvl1pPr>
              <a:defRPr sz="4000">
                <a:solidFill>
                  <a:schemeClr val="accent2"/>
                </a:solidFill>
              </a:defRPr>
            </a:lvl1pPr>
          </a:lstStyle>
          <a:p>
            <a:r>
              <a:rPr lang="en-US"/>
              <a:t>Click to edit Master title style</a:t>
            </a:r>
          </a:p>
        </p:txBody>
      </p:sp>
      <p:sp>
        <p:nvSpPr>
          <p:cNvPr id="134148" name="Rectangle 4"/>
          <p:cNvSpPr>
            <a:spLocks noGrp="1" noChangeArrowheads="1"/>
          </p:cNvSpPr>
          <p:nvPr>
            <p:ph type="subTitle" idx="1"/>
          </p:nvPr>
        </p:nvSpPr>
        <p:spPr>
          <a:xfrm>
            <a:off x="342900" y="3698875"/>
            <a:ext cx="8458200" cy="1485900"/>
          </a:xfrm>
        </p:spPr>
        <p:txBody>
          <a:bodyPr/>
          <a:lstStyle>
            <a:lvl1pPr marL="0" indent="0">
              <a:buFontTx/>
              <a:buNone/>
              <a:defRPr>
                <a:solidFill>
                  <a:schemeClr val="tx2"/>
                </a:solidFill>
              </a:defRPr>
            </a:lvl1pPr>
          </a:lstStyle>
          <a:p>
            <a:r>
              <a:rPr lang="en-US"/>
              <a:t>Click to edit Master subtitle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33375" y="1185863"/>
            <a:ext cx="4157663" cy="4692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185863"/>
            <a:ext cx="4157662" cy="4692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4963" y="0"/>
            <a:ext cx="2116137" cy="58785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33375" y="0"/>
            <a:ext cx="6199188" cy="58785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42900" y="0"/>
            <a:ext cx="8458200" cy="1189038"/>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33375" y="1185863"/>
            <a:ext cx="4157663" cy="4692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185863"/>
            <a:ext cx="4157662" cy="4692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5C0ED1B8-735C-46ED-8FF2-94C32334338B}" type="slidenum">
              <a:rPr lang="en-US"/>
              <a:pPr>
                <a:defRPr/>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B441B470-5D1E-4672-86CF-1621FDE1D5D6}" type="slidenum">
              <a:rPr lang="en-US"/>
              <a:pPr>
                <a:defRPr/>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B8D8CF5F-F4BF-49C1-9DC9-8068CCD066B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33375" y="1185863"/>
            <a:ext cx="4157663" cy="4692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185863"/>
            <a:ext cx="4157662" cy="4692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99E86D90-95AC-46C7-8DCA-DC943BE82B1A}" type="slidenum">
              <a:rPr lang="en-US"/>
              <a:pPr>
                <a:defRPr/>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fld id="{E7F12221-71C4-4372-AD03-2F9B10B22F8D}" type="slidenum">
              <a:rPr lang="en-US"/>
              <a:pPr>
                <a:defRPr/>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52312C7B-69D7-4A17-B056-7B99CF0E0CBC}" type="slidenum">
              <a:rPr lang="en-US"/>
              <a:pPr>
                <a:defRPr/>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fld id="{6D68316A-B32C-4521-A320-2999AB863EDE}" type="slidenum">
              <a:rPr lang="en-US"/>
              <a:pPr>
                <a:defRPr/>
              </a:pPr>
              <a:t>‹#›</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566C4F00-DD0C-4DA3-80A3-48A1AEF19C94}" type="slidenum">
              <a:rPr lang="en-US"/>
              <a:pPr>
                <a:defRPr/>
              </a:pPr>
              <a:t>‹#›</a:t>
            </a:fld>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E62C331B-5B0E-4777-A204-EB9E70461D10}" type="slidenum">
              <a:rPr lang="en-US"/>
              <a:pPr>
                <a:defRPr/>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BA5F3519-EBFC-4214-B94D-ABD1B251C9CF}" type="slidenum">
              <a:rPr lang="en-US"/>
              <a:pPr>
                <a:defRPr/>
              </a:pPr>
              <a:t>‹#›</a:t>
            </a:fld>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3" y="142875"/>
            <a:ext cx="2141537" cy="57356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31775" y="142875"/>
            <a:ext cx="6275388" cy="57356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0AD8B606-81CC-472B-9FB7-5DCEE70BC21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2.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theme" Target="../theme/theme5.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slideLayout" Target="../slideLayouts/slideLayout56.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 Id="rId14" Type="http://schemas.openxmlformats.org/officeDocument/2006/relationships/image" Target="../media/image1.jpe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13" Type="http://schemas.openxmlformats.org/officeDocument/2006/relationships/image" Target="../media/image4.jpeg"/><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6.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31775" y="142875"/>
            <a:ext cx="8458200" cy="8143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33375" y="1185863"/>
            <a:ext cx="8467725" cy="4692650"/>
          </a:xfrm>
          <a:prstGeom prst="rect">
            <a:avLst/>
          </a:prstGeom>
          <a:noFill/>
          <a:ln w="9525" algn="ctr">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3" name="Rectangle 19"/>
          <p:cNvSpPr>
            <a:spLocks noChangeArrowheads="1"/>
          </p:cNvSpPr>
          <p:nvPr/>
        </p:nvSpPr>
        <p:spPr bwMode="auto">
          <a:xfrm>
            <a:off x="338138" y="6330950"/>
            <a:ext cx="8462962" cy="461963"/>
          </a:xfrm>
          <a:prstGeom prst="rect">
            <a:avLst/>
          </a:prstGeom>
          <a:noFill/>
          <a:ln w="9525">
            <a:solidFill>
              <a:schemeClr val="tx1"/>
            </a:solidFill>
            <a:miter lim="800000"/>
            <a:headEnd/>
            <a:tailEnd/>
          </a:ln>
          <a:effectLst/>
        </p:spPr>
        <p:txBody>
          <a:bodyPr wrap="none" anchor="ctr"/>
          <a:lstStyle/>
          <a:p>
            <a:pPr>
              <a:defRPr/>
            </a:pPr>
            <a:endParaRPr lang="en-US"/>
          </a:p>
        </p:txBody>
      </p:sp>
      <p:pic>
        <p:nvPicPr>
          <p:cNvPr id="1029" name="Picture 30" descr="ti_stk_2c_pos_rgb"/>
          <p:cNvPicPr>
            <a:picLocks noChangeAspect="1" noChangeArrowheads="1"/>
          </p:cNvPicPr>
          <p:nvPr/>
        </p:nvPicPr>
        <p:blipFill>
          <a:blip r:embed="rId13"/>
          <a:srcRect/>
          <a:stretch>
            <a:fillRect/>
          </a:stretch>
        </p:blipFill>
        <p:spPr bwMode="auto">
          <a:xfrm>
            <a:off x="6629400" y="6418263"/>
            <a:ext cx="1136650" cy="2809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2" r:id="rId1"/>
    <p:sldLayoutId id="2147483906" r:id="rId2"/>
    <p:sldLayoutId id="2147483905" r:id="rId3"/>
    <p:sldLayoutId id="2147483904" r:id="rId4"/>
    <p:sldLayoutId id="2147483903" r:id="rId5"/>
    <p:sldLayoutId id="2147483902" r:id="rId6"/>
    <p:sldLayoutId id="2147483901" r:id="rId7"/>
    <p:sldLayoutId id="2147483900" r:id="rId8"/>
    <p:sldLayoutId id="2147483899" r:id="rId9"/>
    <p:sldLayoutId id="2147483898" r:id="rId10"/>
    <p:sldLayoutId id="2147483897" r:id="rId11"/>
  </p:sldLayoutIdLst>
  <p:timing>
    <p:tnLst>
      <p:par>
        <p:cTn id="1" dur="indefinite" restart="never" nodeType="tmRoot"/>
      </p:par>
    </p:tnLst>
  </p:timing>
  <p:txStyles>
    <p:titleStyle>
      <a:lvl1pPr algn="l" rtl="0" eaLnBrk="0" fontAlgn="base" hangingPunct="0">
        <a:lnSpc>
          <a:spcPct val="85000"/>
        </a:lnSpc>
        <a:spcBef>
          <a:spcPct val="0"/>
        </a:spcBef>
        <a:spcAft>
          <a:spcPct val="0"/>
        </a:spcAft>
        <a:defRPr sz="3200" b="1">
          <a:solidFill>
            <a:srgbClr val="FF0000"/>
          </a:solidFill>
          <a:latin typeface="+mj-lt"/>
          <a:ea typeface="+mj-ea"/>
          <a:cs typeface="+mj-cs"/>
        </a:defRPr>
      </a:lvl1pPr>
      <a:lvl2pPr algn="l" rtl="0" eaLnBrk="0" fontAlgn="base" hangingPunct="0">
        <a:lnSpc>
          <a:spcPct val="85000"/>
        </a:lnSpc>
        <a:spcBef>
          <a:spcPct val="0"/>
        </a:spcBef>
        <a:spcAft>
          <a:spcPct val="0"/>
        </a:spcAft>
        <a:defRPr sz="3200" b="1">
          <a:solidFill>
            <a:srgbClr val="FF0000"/>
          </a:solidFill>
          <a:latin typeface="Arial" charset="0"/>
        </a:defRPr>
      </a:lvl2pPr>
      <a:lvl3pPr algn="l" rtl="0" eaLnBrk="0" fontAlgn="base" hangingPunct="0">
        <a:lnSpc>
          <a:spcPct val="85000"/>
        </a:lnSpc>
        <a:spcBef>
          <a:spcPct val="0"/>
        </a:spcBef>
        <a:spcAft>
          <a:spcPct val="0"/>
        </a:spcAft>
        <a:defRPr sz="3200" b="1">
          <a:solidFill>
            <a:srgbClr val="FF0000"/>
          </a:solidFill>
          <a:latin typeface="Arial" charset="0"/>
        </a:defRPr>
      </a:lvl3pPr>
      <a:lvl4pPr algn="l" rtl="0" eaLnBrk="0" fontAlgn="base" hangingPunct="0">
        <a:lnSpc>
          <a:spcPct val="85000"/>
        </a:lnSpc>
        <a:spcBef>
          <a:spcPct val="0"/>
        </a:spcBef>
        <a:spcAft>
          <a:spcPct val="0"/>
        </a:spcAft>
        <a:defRPr sz="3200" b="1">
          <a:solidFill>
            <a:srgbClr val="FF0000"/>
          </a:solidFill>
          <a:latin typeface="Arial" charset="0"/>
        </a:defRPr>
      </a:lvl4pPr>
      <a:lvl5pPr algn="l" rtl="0" eaLnBrk="0" fontAlgn="base" hangingPunct="0">
        <a:lnSpc>
          <a:spcPct val="85000"/>
        </a:lnSpc>
        <a:spcBef>
          <a:spcPct val="0"/>
        </a:spcBef>
        <a:spcAft>
          <a:spcPct val="0"/>
        </a:spcAft>
        <a:defRPr sz="3200" b="1">
          <a:solidFill>
            <a:srgbClr val="FF0000"/>
          </a:solidFill>
          <a:latin typeface="Arial" charset="0"/>
        </a:defRPr>
      </a:lvl5pPr>
      <a:lvl6pPr marL="457200" algn="l" rtl="0" fontAlgn="base">
        <a:lnSpc>
          <a:spcPct val="85000"/>
        </a:lnSpc>
        <a:spcBef>
          <a:spcPct val="0"/>
        </a:spcBef>
        <a:spcAft>
          <a:spcPct val="0"/>
        </a:spcAft>
        <a:defRPr sz="3200" b="1">
          <a:solidFill>
            <a:srgbClr val="FF0000"/>
          </a:solidFill>
          <a:latin typeface="Arial" charset="0"/>
        </a:defRPr>
      </a:lvl6pPr>
      <a:lvl7pPr marL="914400" algn="l" rtl="0" fontAlgn="base">
        <a:lnSpc>
          <a:spcPct val="85000"/>
        </a:lnSpc>
        <a:spcBef>
          <a:spcPct val="0"/>
        </a:spcBef>
        <a:spcAft>
          <a:spcPct val="0"/>
        </a:spcAft>
        <a:defRPr sz="3200" b="1">
          <a:solidFill>
            <a:srgbClr val="FF0000"/>
          </a:solidFill>
          <a:latin typeface="Arial" charset="0"/>
        </a:defRPr>
      </a:lvl7pPr>
      <a:lvl8pPr marL="1371600" algn="l" rtl="0" fontAlgn="base">
        <a:lnSpc>
          <a:spcPct val="85000"/>
        </a:lnSpc>
        <a:spcBef>
          <a:spcPct val="0"/>
        </a:spcBef>
        <a:spcAft>
          <a:spcPct val="0"/>
        </a:spcAft>
        <a:defRPr sz="3200" b="1">
          <a:solidFill>
            <a:srgbClr val="FF0000"/>
          </a:solidFill>
          <a:latin typeface="Arial" charset="0"/>
        </a:defRPr>
      </a:lvl8pPr>
      <a:lvl9pPr marL="1828800" algn="l" rtl="0" fontAlgn="base">
        <a:lnSpc>
          <a:spcPct val="85000"/>
        </a:lnSpc>
        <a:spcBef>
          <a:spcPct val="0"/>
        </a:spcBef>
        <a:spcAft>
          <a:spcPct val="0"/>
        </a:spcAft>
        <a:defRPr sz="3200" b="1">
          <a:solidFill>
            <a:srgbClr val="FF0000"/>
          </a:solidFill>
          <a:latin typeface="Arial" charset="0"/>
        </a:defRPr>
      </a:lvl9pPr>
    </p:titleStyle>
    <p:bodyStyle>
      <a:lvl1pPr marL="227013" indent="-227013" algn="l" rtl="0" eaLnBrk="0" fontAlgn="base" hangingPunct="0">
        <a:spcBef>
          <a:spcPct val="65000"/>
        </a:spcBef>
        <a:spcAft>
          <a:spcPct val="0"/>
        </a:spcAft>
        <a:buChar char="•"/>
        <a:defRPr sz="2000">
          <a:solidFill>
            <a:schemeClr val="tx1"/>
          </a:solidFill>
          <a:latin typeface="+mn-lt"/>
          <a:ea typeface="+mn-ea"/>
          <a:cs typeface="+mn-cs"/>
        </a:defRPr>
      </a:lvl1pPr>
      <a:lvl2pPr marL="574675" indent="-233363" algn="l" rtl="0" eaLnBrk="0" fontAlgn="base" hangingPunct="0">
        <a:spcBef>
          <a:spcPct val="20000"/>
        </a:spcBef>
        <a:spcAft>
          <a:spcPct val="0"/>
        </a:spcAft>
        <a:buChar char="–"/>
        <a:defRPr>
          <a:solidFill>
            <a:schemeClr val="tx1"/>
          </a:solidFill>
          <a:latin typeface="+mn-lt"/>
        </a:defRPr>
      </a:lvl2pPr>
      <a:lvl3pPr marL="854075" indent="-165100" algn="l" rtl="0" eaLnBrk="0" fontAlgn="base" hangingPunct="0">
        <a:spcBef>
          <a:spcPct val="15000"/>
        </a:spcBef>
        <a:spcAft>
          <a:spcPct val="0"/>
        </a:spcAft>
        <a:buChar char="•"/>
        <a:defRPr sz="1600">
          <a:solidFill>
            <a:schemeClr val="tx1"/>
          </a:solidFill>
          <a:latin typeface="+mn-lt"/>
        </a:defRPr>
      </a:lvl3pPr>
      <a:lvl4pPr marL="1201738" indent="-233363" algn="l" rtl="0" eaLnBrk="0" fontAlgn="base" hangingPunct="0">
        <a:spcBef>
          <a:spcPct val="5000"/>
        </a:spcBef>
        <a:spcAft>
          <a:spcPct val="0"/>
        </a:spcAft>
        <a:buChar char="–"/>
        <a:defRPr sz="1600">
          <a:solidFill>
            <a:schemeClr val="tx1"/>
          </a:solidFill>
          <a:latin typeface="+mn-lt"/>
        </a:defRPr>
      </a:lvl4pPr>
      <a:lvl5pPr marL="1489075" indent="-173038" algn="l" rtl="0" eaLnBrk="0" fontAlgn="base" hangingPunct="0">
        <a:spcBef>
          <a:spcPct val="0"/>
        </a:spcBef>
        <a:spcAft>
          <a:spcPct val="0"/>
        </a:spcAft>
        <a:buChar char="»"/>
        <a:defRPr sz="1600">
          <a:solidFill>
            <a:schemeClr val="tx1"/>
          </a:solidFill>
          <a:latin typeface="+mn-lt"/>
        </a:defRPr>
      </a:lvl5pPr>
      <a:lvl6pPr marL="1946275" indent="-173038" algn="l" rtl="0" fontAlgn="base">
        <a:spcBef>
          <a:spcPct val="0"/>
        </a:spcBef>
        <a:spcAft>
          <a:spcPct val="0"/>
        </a:spcAft>
        <a:buChar char="»"/>
        <a:defRPr sz="1600">
          <a:solidFill>
            <a:schemeClr val="tx1"/>
          </a:solidFill>
          <a:latin typeface="+mn-lt"/>
        </a:defRPr>
      </a:lvl6pPr>
      <a:lvl7pPr marL="2403475" indent="-173038" algn="l" rtl="0" fontAlgn="base">
        <a:spcBef>
          <a:spcPct val="0"/>
        </a:spcBef>
        <a:spcAft>
          <a:spcPct val="0"/>
        </a:spcAft>
        <a:buChar char="»"/>
        <a:defRPr sz="1600">
          <a:solidFill>
            <a:schemeClr val="tx1"/>
          </a:solidFill>
          <a:latin typeface="+mn-lt"/>
        </a:defRPr>
      </a:lvl7pPr>
      <a:lvl8pPr marL="2860675" indent="-173038" algn="l" rtl="0" fontAlgn="base">
        <a:spcBef>
          <a:spcPct val="0"/>
        </a:spcBef>
        <a:spcAft>
          <a:spcPct val="0"/>
        </a:spcAft>
        <a:buChar char="»"/>
        <a:defRPr sz="1600">
          <a:solidFill>
            <a:schemeClr val="tx1"/>
          </a:solidFill>
          <a:latin typeface="+mn-lt"/>
        </a:defRPr>
      </a:lvl8pPr>
      <a:lvl9pPr marL="3317875" indent="-173038" algn="l" rtl="0" fontAlgn="base">
        <a:spcBef>
          <a:spcPct val="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3314" name="Picture 29" descr="1c_revBlack_rgb_powerpoint"/>
          <p:cNvPicPr>
            <a:picLocks noChangeAspect="1" noChangeArrowheads="1"/>
          </p:cNvPicPr>
          <p:nvPr/>
        </p:nvPicPr>
        <p:blipFill>
          <a:blip r:embed="rId13"/>
          <a:srcRect/>
          <a:stretch>
            <a:fillRect/>
          </a:stretch>
        </p:blipFill>
        <p:spPr bwMode="auto">
          <a:xfrm>
            <a:off x="6638925" y="6427788"/>
            <a:ext cx="1119188" cy="261937"/>
          </a:xfrm>
          <a:prstGeom prst="rect">
            <a:avLst/>
          </a:prstGeom>
          <a:noFill/>
          <a:ln w="9525">
            <a:noFill/>
            <a:miter lim="800000"/>
            <a:headEnd/>
            <a:tailEnd/>
          </a:ln>
        </p:spPr>
      </p:pic>
      <p:sp>
        <p:nvSpPr>
          <p:cNvPr id="13315" name="Rectangle 18"/>
          <p:cNvSpPr>
            <a:spLocks noGrp="1" noChangeArrowheads="1"/>
          </p:cNvSpPr>
          <p:nvPr>
            <p:ph type="title"/>
          </p:nvPr>
        </p:nvSpPr>
        <p:spPr bwMode="auto">
          <a:xfrm>
            <a:off x="342900" y="1943100"/>
            <a:ext cx="8458200" cy="14859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6" name="Rectangle 19"/>
          <p:cNvSpPr>
            <a:spLocks noGrp="1" noChangeArrowheads="1"/>
          </p:cNvSpPr>
          <p:nvPr>
            <p:ph type="body" idx="1"/>
          </p:nvPr>
        </p:nvSpPr>
        <p:spPr bwMode="auto">
          <a:xfrm>
            <a:off x="342900" y="3657600"/>
            <a:ext cx="8458200" cy="1600200"/>
          </a:xfrm>
          <a:prstGeom prst="rect">
            <a:avLst/>
          </a:prstGeom>
          <a:noFill/>
          <a:ln w="9525" algn="ctr">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p:txBody>
      </p:sp>
      <p:sp>
        <p:nvSpPr>
          <p:cNvPr id="16407" name="Rectangle 23"/>
          <p:cNvSpPr>
            <a:spLocks noGrp="1" noChangeArrowheads="1"/>
          </p:cNvSpPr>
          <p:nvPr>
            <p:ph type="dt" sz="half" idx="2"/>
          </p:nvPr>
        </p:nvSpPr>
        <p:spPr bwMode="auto">
          <a:xfrm>
            <a:off x="355600" y="6038850"/>
            <a:ext cx="2133600" cy="206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800"/>
            </a:lvl1pPr>
          </a:lstStyle>
          <a:p>
            <a:pPr>
              <a:defRPr/>
            </a:pPr>
            <a:fld id="{F6A86F6B-6FB7-4A98-B39A-BD919E63A83B}" type="datetime1">
              <a:rPr lang="en-US"/>
              <a:pPr>
                <a:defRPr/>
              </a:pPr>
              <a:t>3/26/2014</a:t>
            </a:fld>
            <a:endParaRPr lang="en-US"/>
          </a:p>
        </p:txBody>
      </p:sp>
      <p:sp>
        <p:nvSpPr>
          <p:cNvPr id="16408" name="Rectangle 24"/>
          <p:cNvSpPr>
            <a:spLocks noGrp="1" noChangeArrowheads="1"/>
          </p:cNvSpPr>
          <p:nvPr>
            <p:ph type="ftr" sz="quarter" idx="3"/>
          </p:nvPr>
        </p:nvSpPr>
        <p:spPr bwMode="auto">
          <a:xfrm>
            <a:off x="2468563" y="6038850"/>
            <a:ext cx="4159250" cy="2524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800"/>
            </a:lvl1pPr>
          </a:lstStyle>
          <a:p>
            <a:pPr>
              <a:defRPr/>
            </a:pPr>
            <a:r>
              <a:rPr lang="en-US"/>
              <a:t>“TI Proprietary Information - Strictly Private” or similar placed here if applicable</a:t>
            </a:r>
          </a:p>
        </p:txBody>
      </p:sp>
      <p:sp>
        <p:nvSpPr>
          <p:cNvPr id="16409" name="Rectangle 25"/>
          <p:cNvSpPr>
            <a:spLocks noGrp="1" noChangeArrowheads="1"/>
          </p:cNvSpPr>
          <p:nvPr>
            <p:ph type="sldNum" sz="quarter" idx="4"/>
          </p:nvPr>
        </p:nvSpPr>
        <p:spPr bwMode="auto">
          <a:xfrm>
            <a:off x="6642100" y="6038850"/>
            <a:ext cx="2133600" cy="206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800"/>
            </a:lvl1pPr>
          </a:lstStyle>
          <a:p>
            <a:pPr>
              <a:defRPr/>
            </a:pPr>
            <a:fld id="{A0233645-EED5-47AC-BBD2-6C5574C48153}" type="slidenum">
              <a:rPr lang="en-US"/>
              <a:pPr>
                <a:defRPr/>
              </a:pPr>
              <a:t>‹#›</a:t>
            </a:fld>
            <a:endParaRPr lang="en-US"/>
          </a:p>
        </p:txBody>
      </p:sp>
      <p:sp>
        <p:nvSpPr>
          <p:cNvPr id="16410" name="Rectangle 26"/>
          <p:cNvSpPr>
            <a:spLocks noChangeArrowheads="1"/>
          </p:cNvSpPr>
          <p:nvPr/>
        </p:nvSpPr>
        <p:spPr bwMode="auto">
          <a:xfrm>
            <a:off x="338138" y="6330950"/>
            <a:ext cx="8462962" cy="461963"/>
          </a:xfrm>
          <a:prstGeom prst="rect">
            <a:avLst/>
          </a:prstGeom>
          <a:noFill/>
          <a:ln w="9525">
            <a:solidFill>
              <a:schemeClr val="tx1"/>
            </a:solidFill>
            <a:miter lim="800000"/>
            <a:headEnd/>
            <a:tailEnd/>
          </a:ln>
          <a:effectLst/>
        </p:spPr>
        <p:txBody>
          <a:bodyPr wrap="none" anchor="ctr"/>
          <a:lstStyle/>
          <a:p>
            <a:pPr>
              <a:defRPr/>
            </a:pPr>
            <a:endParaRPr lang="en-US"/>
          </a:p>
        </p:txBody>
      </p:sp>
    </p:spTree>
  </p:cSld>
  <p:clrMap bg1="dk2" tx1="lt1" bg2="dk1" tx2="lt2" accent1="accent1" accent2="accent2" accent3="accent3" accent4="accent4" accent5="accent5" accent6="accent6" hlink="hlink" folHlink="folHlink"/>
  <p:sldLayoutIdLst>
    <p:sldLayoutId id="2147483917" r:id="rId1"/>
    <p:sldLayoutId id="2147483916" r:id="rId2"/>
    <p:sldLayoutId id="2147483915" r:id="rId3"/>
    <p:sldLayoutId id="2147483914" r:id="rId4"/>
    <p:sldLayoutId id="2147483913" r:id="rId5"/>
    <p:sldLayoutId id="2147483912" r:id="rId6"/>
    <p:sldLayoutId id="2147483911" r:id="rId7"/>
    <p:sldLayoutId id="2147483910" r:id="rId8"/>
    <p:sldLayoutId id="2147483909" r:id="rId9"/>
    <p:sldLayoutId id="2147483908" r:id="rId10"/>
    <p:sldLayoutId id="2147483907" r:id="rId11"/>
  </p:sldLayoutIdLst>
  <p:timing>
    <p:tnLst>
      <p:par>
        <p:cTn id="1" dur="indefinite" restart="never" nodeType="tmRoot"/>
      </p:par>
    </p:tnLst>
  </p:timing>
  <p:hf hdr="0"/>
  <p:txStyles>
    <p:titleStyle>
      <a:lvl1pPr algn="l" rtl="0" eaLnBrk="0" fontAlgn="base" hangingPunct="0">
        <a:lnSpc>
          <a:spcPct val="85000"/>
        </a:lnSpc>
        <a:spcBef>
          <a:spcPct val="0"/>
        </a:spcBef>
        <a:spcAft>
          <a:spcPct val="0"/>
        </a:spcAft>
        <a:defRPr sz="4000" b="1">
          <a:solidFill>
            <a:schemeClr val="tx1"/>
          </a:solidFill>
          <a:latin typeface="+mj-lt"/>
          <a:ea typeface="+mj-ea"/>
          <a:cs typeface="+mj-cs"/>
        </a:defRPr>
      </a:lvl1pPr>
      <a:lvl2pPr algn="l" rtl="0" eaLnBrk="0" fontAlgn="base" hangingPunct="0">
        <a:lnSpc>
          <a:spcPct val="85000"/>
        </a:lnSpc>
        <a:spcBef>
          <a:spcPct val="0"/>
        </a:spcBef>
        <a:spcAft>
          <a:spcPct val="0"/>
        </a:spcAft>
        <a:defRPr sz="4000" b="1">
          <a:solidFill>
            <a:schemeClr val="tx1"/>
          </a:solidFill>
          <a:latin typeface="Arial" charset="0"/>
        </a:defRPr>
      </a:lvl2pPr>
      <a:lvl3pPr algn="l" rtl="0" eaLnBrk="0" fontAlgn="base" hangingPunct="0">
        <a:lnSpc>
          <a:spcPct val="85000"/>
        </a:lnSpc>
        <a:spcBef>
          <a:spcPct val="0"/>
        </a:spcBef>
        <a:spcAft>
          <a:spcPct val="0"/>
        </a:spcAft>
        <a:defRPr sz="4000" b="1">
          <a:solidFill>
            <a:schemeClr val="tx1"/>
          </a:solidFill>
          <a:latin typeface="Arial" charset="0"/>
        </a:defRPr>
      </a:lvl3pPr>
      <a:lvl4pPr algn="l" rtl="0" eaLnBrk="0" fontAlgn="base" hangingPunct="0">
        <a:lnSpc>
          <a:spcPct val="85000"/>
        </a:lnSpc>
        <a:spcBef>
          <a:spcPct val="0"/>
        </a:spcBef>
        <a:spcAft>
          <a:spcPct val="0"/>
        </a:spcAft>
        <a:defRPr sz="4000" b="1">
          <a:solidFill>
            <a:schemeClr val="tx1"/>
          </a:solidFill>
          <a:latin typeface="Arial" charset="0"/>
        </a:defRPr>
      </a:lvl4pPr>
      <a:lvl5pPr algn="l" rtl="0" eaLnBrk="0" fontAlgn="base" hangingPunct="0">
        <a:lnSpc>
          <a:spcPct val="85000"/>
        </a:lnSpc>
        <a:spcBef>
          <a:spcPct val="0"/>
        </a:spcBef>
        <a:spcAft>
          <a:spcPct val="0"/>
        </a:spcAft>
        <a:defRPr sz="4000" b="1">
          <a:solidFill>
            <a:schemeClr val="tx1"/>
          </a:solidFill>
          <a:latin typeface="Arial" charset="0"/>
        </a:defRPr>
      </a:lvl5pPr>
      <a:lvl6pPr marL="457200" algn="l" rtl="0" fontAlgn="base">
        <a:lnSpc>
          <a:spcPct val="85000"/>
        </a:lnSpc>
        <a:spcBef>
          <a:spcPct val="0"/>
        </a:spcBef>
        <a:spcAft>
          <a:spcPct val="0"/>
        </a:spcAft>
        <a:defRPr sz="4000" b="1">
          <a:solidFill>
            <a:schemeClr val="tx1"/>
          </a:solidFill>
          <a:latin typeface="Arial" charset="0"/>
        </a:defRPr>
      </a:lvl6pPr>
      <a:lvl7pPr marL="914400" algn="l" rtl="0" fontAlgn="base">
        <a:lnSpc>
          <a:spcPct val="85000"/>
        </a:lnSpc>
        <a:spcBef>
          <a:spcPct val="0"/>
        </a:spcBef>
        <a:spcAft>
          <a:spcPct val="0"/>
        </a:spcAft>
        <a:defRPr sz="4000" b="1">
          <a:solidFill>
            <a:schemeClr val="tx1"/>
          </a:solidFill>
          <a:latin typeface="Arial" charset="0"/>
        </a:defRPr>
      </a:lvl7pPr>
      <a:lvl8pPr marL="1371600" algn="l" rtl="0" fontAlgn="base">
        <a:lnSpc>
          <a:spcPct val="85000"/>
        </a:lnSpc>
        <a:spcBef>
          <a:spcPct val="0"/>
        </a:spcBef>
        <a:spcAft>
          <a:spcPct val="0"/>
        </a:spcAft>
        <a:defRPr sz="4000" b="1">
          <a:solidFill>
            <a:schemeClr val="tx1"/>
          </a:solidFill>
          <a:latin typeface="Arial" charset="0"/>
        </a:defRPr>
      </a:lvl8pPr>
      <a:lvl9pPr marL="1828800" algn="l" rtl="0" fontAlgn="base">
        <a:lnSpc>
          <a:spcPct val="85000"/>
        </a:lnSpc>
        <a:spcBef>
          <a:spcPct val="0"/>
        </a:spcBef>
        <a:spcAft>
          <a:spcPct val="0"/>
        </a:spcAft>
        <a:defRPr sz="4000" b="1">
          <a:solidFill>
            <a:schemeClr val="tx1"/>
          </a:solidFill>
          <a:latin typeface="Arial" charset="0"/>
        </a:defRPr>
      </a:lvl9pPr>
    </p:titleStyle>
    <p:bodyStyle>
      <a:lvl1pPr marL="342900" indent="-342900" algn="l" rtl="0" eaLnBrk="0" fontAlgn="base" hangingPunct="0">
        <a:lnSpc>
          <a:spcPct val="85000"/>
        </a:lnSpc>
        <a:spcBef>
          <a:spcPct val="60000"/>
        </a:spcBef>
        <a:spcAft>
          <a:spcPct val="0"/>
        </a:spcAft>
        <a:defRPr sz="2000" b="1">
          <a:solidFill>
            <a:schemeClr val="tx1"/>
          </a:solidFill>
          <a:latin typeface="+mn-lt"/>
          <a:ea typeface="+mn-ea"/>
          <a:cs typeface="+mn-cs"/>
        </a:defRPr>
      </a:lvl1pPr>
      <a:lvl2pPr marL="341313" indent="115888" algn="l" rtl="0" eaLnBrk="0" fontAlgn="base" hangingPunct="0">
        <a:spcBef>
          <a:spcPct val="20000"/>
        </a:spcBef>
        <a:spcAft>
          <a:spcPct val="0"/>
        </a:spcAft>
        <a:buChar char="–"/>
        <a:defRPr sz="2400">
          <a:solidFill>
            <a:schemeClr val="bg1"/>
          </a:solidFill>
          <a:latin typeface="+mn-lt"/>
        </a:defRPr>
      </a:lvl2pPr>
      <a:lvl3pPr marL="688975" indent="225425" algn="l" rtl="0" eaLnBrk="0" fontAlgn="base" hangingPunct="0">
        <a:spcBef>
          <a:spcPct val="20000"/>
        </a:spcBef>
        <a:spcAft>
          <a:spcPct val="0"/>
        </a:spcAft>
        <a:buChar char="•"/>
        <a:defRPr sz="2000">
          <a:solidFill>
            <a:schemeClr val="bg1"/>
          </a:solidFill>
          <a:latin typeface="+mn-lt"/>
        </a:defRPr>
      </a:lvl3pPr>
      <a:lvl4pPr marL="968375" indent="403225" algn="l" rtl="0" eaLnBrk="0" fontAlgn="base" hangingPunct="0">
        <a:spcBef>
          <a:spcPct val="20000"/>
        </a:spcBef>
        <a:spcAft>
          <a:spcPct val="0"/>
        </a:spcAft>
        <a:buChar char="–"/>
        <a:defRPr sz="2000">
          <a:solidFill>
            <a:schemeClr val="bg1"/>
          </a:solidFill>
          <a:latin typeface="+mn-lt"/>
        </a:defRPr>
      </a:lvl4pPr>
      <a:lvl5pPr marL="1316038" indent="512763" algn="l" rtl="0" eaLnBrk="0" fontAlgn="base" hangingPunct="0">
        <a:spcBef>
          <a:spcPct val="20000"/>
        </a:spcBef>
        <a:spcAft>
          <a:spcPct val="0"/>
        </a:spcAft>
        <a:buChar char="»"/>
        <a:defRPr sz="2000">
          <a:solidFill>
            <a:schemeClr val="bg1"/>
          </a:solidFill>
          <a:latin typeface="+mn-lt"/>
        </a:defRPr>
      </a:lvl5pPr>
      <a:lvl6pPr marL="1773238" algn="l" rtl="0" fontAlgn="base">
        <a:spcBef>
          <a:spcPct val="20000"/>
        </a:spcBef>
        <a:spcAft>
          <a:spcPct val="0"/>
        </a:spcAft>
        <a:buChar char="»"/>
        <a:defRPr sz="2000">
          <a:solidFill>
            <a:schemeClr val="bg1"/>
          </a:solidFill>
          <a:latin typeface="+mn-lt"/>
        </a:defRPr>
      </a:lvl6pPr>
      <a:lvl7pPr marL="2230438" algn="l" rtl="0" fontAlgn="base">
        <a:spcBef>
          <a:spcPct val="20000"/>
        </a:spcBef>
        <a:spcAft>
          <a:spcPct val="0"/>
        </a:spcAft>
        <a:buChar char="»"/>
        <a:defRPr sz="2000">
          <a:solidFill>
            <a:schemeClr val="bg1"/>
          </a:solidFill>
          <a:latin typeface="+mn-lt"/>
        </a:defRPr>
      </a:lvl7pPr>
      <a:lvl8pPr marL="2687638" algn="l" rtl="0" fontAlgn="base">
        <a:spcBef>
          <a:spcPct val="20000"/>
        </a:spcBef>
        <a:spcAft>
          <a:spcPct val="0"/>
        </a:spcAft>
        <a:buChar char="»"/>
        <a:defRPr sz="2000">
          <a:solidFill>
            <a:schemeClr val="bg1"/>
          </a:solidFill>
          <a:latin typeface="+mn-lt"/>
        </a:defRPr>
      </a:lvl8pPr>
      <a:lvl9pPr marL="3144838" algn="l" rtl="0" fontAlgn="base">
        <a:spcBef>
          <a:spcPct val="20000"/>
        </a:spcBef>
        <a:spcAft>
          <a:spcPct val="0"/>
        </a:spcAft>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5602" name="Rectangle 3"/>
          <p:cNvSpPr>
            <a:spLocks noGrp="1" noChangeArrowheads="1"/>
          </p:cNvSpPr>
          <p:nvPr>
            <p:ph type="title"/>
          </p:nvPr>
        </p:nvSpPr>
        <p:spPr bwMode="auto">
          <a:xfrm>
            <a:off x="342900" y="1943100"/>
            <a:ext cx="8458200" cy="14859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5603" name="Rectangle 4"/>
          <p:cNvSpPr>
            <a:spLocks noGrp="1" noChangeArrowheads="1"/>
          </p:cNvSpPr>
          <p:nvPr>
            <p:ph type="body" idx="1"/>
          </p:nvPr>
        </p:nvSpPr>
        <p:spPr bwMode="auto">
          <a:xfrm>
            <a:off x="342900" y="3657600"/>
            <a:ext cx="8458200" cy="1600200"/>
          </a:xfrm>
          <a:prstGeom prst="rect">
            <a:avLst/>
          </a:prstGeom>
          <a:noFill/>
          <a:ln w="9525" algn="ctr">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p:txBody>
      </p:sp>
      <p:sp>
        <p:nvSpPr>
          <p:cNvPr id="68625" name="Rectangle 17"/>
          <p:cNvSpPr>
            <a:spLocks noChangeArrowheads="1"/>
          </p:cNvSpPr>
          <p:nvPr/>
        </p:nvSpPr>
        <p:spPr bwMode="auto">
          <a:xfrm>
            <a:off x="338138" y="6330950"/>
            <a:ext cx="8462962" cy="461963"/>
          </a:xfrm>
          <a:prstGeom prst="rect">
            <a:avLst/>
          </a:prstGeom>
          <a:noFill/>
          <a:ln w="9525">
            <a:solidFill>
              <a:schemeClr val="tx2"/>
            </a:solidFill>
            <a:miter lim="800000"/>
            <a:headEnd/>
            <a:tailEnd/>
          </a:ln>
          <a:effectLst/>
        </p:spPr>
        <p:txBody>
          <a:bodyPr wrap="none" anchor="ctr"/>
          <a:lstStyle/>
          <a:p>
            <a:pPr>
              <a:defRPr/>
            </a:pPr>
            <a:endParaRPr lang="en-US"/>
          </a:p>
        </p:txBody>
      </p:sp>
      <p:pic>
        <p:nvPicPr>
          <p:cNvPr id="25605" name="Picture 19" descr="1c_revBlack_rgb_powerpoint"/>
          <p:cNvPicPr>
            <a:picLocks noChangeAspect="1" noChangeArrowheads="1"/>
          </p:cNvPicPr>
          <p:nvPr/>
        </p:nvPicPr>
        <p:blipFill>
          <a:blip r:embed="rId13"/>
          <a:srcRect/>
          <a:stretch>
            <a:fillRect/>
          </a:stretch>
        </p:blipFill>
        <p:spPr bwMode="auto">
          <a:xfrm>
            <a:off x="6638925" y="6427788"/>
            <a:ext cx="1119188" cy="2619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28" r:id="rId1"/>
    <p:sldLayoutId id="2147483927" r:id="rId2"/>
    <p:sldLayoutId id="2147483926" r:id="rId3"/>
    <p:sldLayoutId id="2147483925" r:id="rId4"/>
    <p:sldLayoutId id="2147483924" r:id="rId5"/>
    <p:sldLayoutId id="2147483923" r:id="rId6"/>
    <p:sldLayoutId id="2147483922" r:id="rId7"/>
    <p:sldLayoutId id="2147483921" r:id="rId8"/>
    <p:sldLayoutId id="2147483920" r:id="rId9"/>
    <p:sldLayoutId id="2147483919" r:id="rId10"/>
    <p:sldLayoutId id="2147483918" r:id="rId11"/>
  </p:sldLayoutIdLst>
  <p:timing>
    <p:tnLst>
      <p:par>
        <p:cTn id="1" dur="indefinite" restart="never" nodeType="tmRoot"/>
      </p:par>
    </p:tnLst>
  </p:timing>
  <p:txStyles>
    <p:titleStyle>
      <a:lvl1pPr algn="l" rtl="0" eaLnBrk="0" fontAlgn="base" hangingPunct="0">
        <a:lnSpc>
          <a:spcPct val="85000"/>
        </a:lnSpc>
        <a:spcBef>
          <a:spcPct val="0"/>
        </a:spcBef>
        <a:spcAft>
          <a:spcPct val="0"/>
        </a:spcAft>
        <a:defRPr sz="4000" b="1">
          <a:solidFill>
            <a:schemeClr val="tx1"/>
          </a:solidFill>
          <a:latin typeface="+mj-lt"/>
          <a:ea typeface="+mj-ea"/>
          <a:cs typeface="+mj-cs"/>
        </a:defRPr>
      </a:lvl1pPr>
      <a:lvl2pPr algn="l" rtl="0" eaLnBrk="0" fontAlgn="base" hangingPunct="0">
        <a:lnSpc>
          <a:spcPct val="85000"/>
        </a:lnSpc>
        <a:spcBef>
          <a:spcPct val="0"/>
        </a:spcBef>
        <a:spcAft>
          <a:spcPct val="0"/>
        </a:spcAft>
        <a:defRPr sz="4000" b="1">
          <a:solidFill>
            <a:schemeClr val="tx1"/>
          </a:solidFill>
          <a:latin typeface="Arial" charset="0"/>
        </a:defRPr>
      </a:lvl2pPr>
      <a:lvl3pPr algn="l" rtl="0" eaLnBrk="0" fontAlgn="base" hangingPunct="0">
        <a:lnSpc>
          <a:spcPct val="85000"/>
        </a:lnSpc>
        <a:spcBef>
          <a:spcPct val="0"/>
        </a:spcBef>
        <a:spcAft>
          <a:spcPct val="0"/>
        </a:spcAft>
        <a:defRPr sz="4000" b="1">
          <a:solidFill>
            <a:schemeClr val="tx1"/>
          </a:solidFill>
          <a:latin typeface="Arial" charset="0"/>
        </a:defRPr>
      </a:lvl3pPr>
      <a:lvl4pPr algn="l" rtl="0" eaLnBrk="0" fontAlgn="base" hangingPunct="0">
        <a:lnSpc>
          <a:spcPct val="85000"/>
        </a:lnSpc>
        <a:spcBef>
          <a:spcPct val="0"/>
        </a:spcBef>
        <a:spcAft>
          <a:spcPct val="0"/>
        </a:spcAft>
        <a:defRPr sz="4000" b="1">
          <a:solidFill>
            <a:schemeClr val="tx1"/>
          </a:solidFill>
          <a:latin typeface="Arial" charset="0"/>
        </a:defRPr>
      </a:lvl4pPr>
      <a:lvl5pPr algn="l" rtl="0" eaLnBrk="0" fontAlgn="base" hangingPunct="0">
        <a:lnSpc>
          <a:spcPct val="85000"/>
        </a:lnSpc>
        <a:spcBef>
          <a:spcPct val="0"/>
        </a:spcBef>
        <a:spcAft>
          <a:spcPct val="0"/>
        </a:spcAft>
        <a:defRPr sz="4000" b="1">
          <a:solidFill>
            <a:schemeClr val="tx1"/>
          </a:solidFill>
          <a:latin typeface="Arial" charset="0"/>
        </a:defRPr>
      </a:lvl5pPr>
      <a:lvl6pPr marL="457200" algn="l" rtl="0" fontAlgn="base">
        <a:lnSpc>
          <a:spcPct val="85000"/>
        </a:lnSpc>
        <a:spcBef>
          <a:spcPct val="0"/>
        </a:spcBef>
        <a:spcAft>
          <a:spcPct val="0"/>
        </a:spcAft>
        <a:defRPr sz="4000" b="1">
          <a:solidFill>
            <a:schemeClr val="tx1"/>
          </a:solidFill>
          <a:latin typeface="Arial" charset="0"/>
        </a:defRPr>
      </a:lvl6pPr>
      <a:lvl7pPr marL="914400" algn="l" rtl="0" fontAlgn="base">
        <a:lnSpc>
          <a:spcPct val="85000"/>
        </a:lnSpc>
        <a:spcBef>
          <a:spcPct val="0"/>
        </a:spcBef>
        <a:spcAft>
          <a:spcPct val="0"/>
        </a:spcAft>
        <a:defRPr sz="4000" b="1">
          <a:solidFill>
            <a:schemeClr val="tx1"/>
          </a:solidFill>
          <a:latin typeface="Arial" charset="0"/>
        </a:defRPr>
      </a:lvl7pPr>
      <a:lvl8pPr marL="1371600" algn="l" rtl="0" fontAlgn="base">
        <a:lnSpc>
          <a:spcPct val="85000"/>
        </a:lnSpc>
        <a:spcBef>
          <a:spcPct val="0"/>
        </a:spcBef>
        <a:spcAft>
          <a:spcPct val="0"/>
        </a:spcAft>
        <a:defRPr sz="4000" b="1">
          <a:solidFill>
            <a:schemeClr val="tx1"/>
          </a:solidFill>
          <a:latin typeface="Arial" charset="0"/>
        </a:defRPr>
      </a:lvl8pPr>
      <a:lvl9pPr marL="1828800" algn="l" rtl="0" fontAlgn="base">
        <a:lnSpc>
          <a:spcPct val="85000"/>
        </a:lnSpc>
        <a:spcBef>
          <a:spcPct val="0"/>
        </a:spcBef>
        <a:spcAft>
          <a:spcPct val="0"/>
        </a:spcAft>
        <a:defRPr sz="4000" b="1">
          <a:solidFill>
            <a:schemeClr val="tx1"/>
          </a:solidFill>
          <a:latin typeface="Arial" charset="0"/>
        </a:defRPr>
      </a:lvl9pPr>
    </p:titleStyle>
    <p:bodyStyle>
      <a:lvl1pPr marL="342900" indent="-342900" algn="l" rtl="0" eaLnBrk="0" fontAlgn="base" hangingPunct="0">
        <a:lnSpc>
          <a:spcPct val="85000"/>
        </a:lnSpc>
        <a:spcBef>
          <a:spcPct val="60000"/>
        </a:spcBef>
        <a:spcAft>
          <a:spcPct val="0"/>
        </a:spcAft>
        <a:defRPr sz="2000" b="1">
          <a:solidFill>
            <a:schemeClr val="tx1"/>
          </a:solidFill>
          <a:latin typeface="+mn-lt"/>
          <a:ea typeface="+mn-ea"/>
          <a:cs typeface="+mn-cs"/>
        </a:defRPr>
      </a:lvl1pPr>
      <a:lvl2pPr marL="341313" indent="115888" algn="l" rtl="0" eaLnBrk="0" fontAlgn="base" hangingPunct="0">
        <a:spcBef>
          <a:spcPct val="20000"/>
        </a:spcBef>
        <a:spcAft>
          <a:spcPct val="0"/>
        </a:spcAft>
        <a:buChar char="–"/>
        <a:defRPr sz="2400">
          <a:solidFill>
            <a:schemeClr val="bg1"/>
          </a:solidFill>
          <a:latin typeface="+mn-lt"/>
        </a:defRPr>
      </a:lvl2pPr>
      <a:lvl3pPr marL="688975" indent="225425" algn="l" rtl="0" eaLnBrk="0" fontAlgn="base" hangingPunct="0">
        <a:spcBef>
          <a:spcPct val="20000"/>
        </a:spcBef>
        <a:spcAft>
          <a:spcPct val="0"/>
        </a:spcAft>
        <a:buChar char="•"/>
        <a:defRPr sz="2000">
          <a:solidFill>
            <a:schemeClr val="bg1"/>
          </a:solidFill>
          <a:latin typeface="+mn-lt"/>
        </a:defRPr>
      </a:lvl3pPr>
      <a:lvl4pPr marL="968375" indent="403225" algn="l" rtl="0" eaLnBrk="0" fontAlgn="base" hangingPunct="0">
        <a:spcBef>
          <a:spcPct val="20000"/>
        </a:spcBef>
        <a:spcAft>
          <a:spcPct val="0"/>
        </a:spcAft>
        <a:buChar char="–"/>
        <a:defRPr sz="2000">
          <a:solidFill>
            <a:schemeClr val="bg1"/>
          </a:solidFill>
          <a:latin typeface="+mn-lt"/>
        </a:defRPr>
      </a:lvl4pPr>
      <a:lvl5pPr marL="1316038" indent="512763" algn="l" rtl="0" eaLnBrk="0" fontAlgn="base" hangingPunct="0">
        <a:spcBef>
          <a:spcPct val="20000"/>
        </a:spcBef>
        <a:spcAft>
          <a:spcPct val="0"/>
        </a:spcAft>
        <a:buChar char="»"/>
        <a:defRPr sz="2000">
          <a:solidFill>
            <a:schemeClr val="bg1"/>
          </a:solidFill>
          <a:latin typeface="+mn-lt"/>
        </a:defRPr>
      </a:lvl5pPr>
      <a:lvl6pPr marL="1773238" algn="l" rtl="0" fontAlgn="base">
        <a:spcBef>
          <a:spcPct val="20000"/>
        </a:spcBef>
        <a:spcAft>
          <a:spcPct val="0"/>
        </a:spcAft>
        <a:buChar char="»"/>
        <a:defRPr sz="2000">
          <a:solidFill>
            <a:schemeClr val="bg1"/>
          </a:solidFill>
          <a:latin typeface="+mn-lt"/>
        </a:defRPr>
      </a:lvl6pPr>
      <a:lvl7pPr marL="2230438" algn="l" rtl="0" fontAlgn="base">
        <a:spcBef>
          <a:spcPct val="20000"/>
        </a:spcBef>
        <a:spcAft>
          <a:spcPct val="0"/>
        </a:spcAft>
        <a:buChar char="»"/>
        <a:defRPr sz="2000">
          <a:solidFill>
            <a:schemeClr val="bg1"/>
          </a:solidFill>
          <a:latin typeface="+mn-lt"/>
        </a:defRPr>
      </a:lvl7pPr>
      <a:lvl8pPr marL="2687638" algn="l" rtl="0" fontAlgn="base">
        <a:spcBef>
          <a:spcPct val="20000"/>
        </a:spcBef>
        <a:spcAft>
          <a:spcPct val="0"/>
        </a:spcAft>
        <a:buChar char="»"/>
        <a:defRPr sz="2000">
          <a:solidFill>
            <a:schemeClr val="bg1"/>
          </a:solidFill>
          <a:latin typeface="+mn-lt"/>
        </a:defRPr>
      </a:lvl8pPr>
      <a:lvl9pPr marL="3144838" algn="l" rtl="0" fontAlgn="base">
        <a:spcBef>
          <a:spcPct val="20000"/>
        </a:spcBef>
        <a:spcAft>
          <a:spcPct val="0"/>
        </a:spcAft>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FF0000"/>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bwMode="auto">
          <a:xfrm>
            <a:off x="342900" y="1943100"/>
            <a:ext cx="8458200" cy="14859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7891" name="Rectangle 3"/>
          <p:cNvSpPr>
            <a:spLocks noGrp="1" noChangeArrowheads="1"/>
          </p:cNvSpPr>
          <p:nvPr>
            <p:ph type="body" idx="1"/>
          </p:nvPr>
        </p:nvSpPr>
        <p:spPr bwMode="auto">
          <a:xfrm>
            <a:off x="342900" y="3657600"/>
            <a:ext cx="8458200" cy="1600200"/>
          </a:xfrm>
          <a:prstGeom prst="rect">
            <a:avLst/>
          </a:prstGeom>
          <a:noFill/>
          <a:ln w="9525" algn="ctr">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p:txBody>
      </p:sp>
      <p:sp>
        <p:nvSpPr>
          <p:cNvPr id="117764" name="Rectangle 4"/>
          <p:cNvSpPr>
            <a:spLocks noGrp="1" noChangeArrowheads="1"/>
          </p:cNvSpPr>
          <p:nvPr>
            <p:ph type="dt" sz="half" idx="2"/>
          </p:nvPr>
        </p:nvSpPr>
        <p:spPr bwMode="auto">
          <a:xfrm>
            <a:off x="355600" y="6038850"/>
            <a:ext cx="2133600" cy="206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800"/>
            </a:lvl1pPr>
          </a:lstStyle>
          <a:p>
            <a:pPr>
              <a:defRPr/>
            </a:pPr>
            <a:fld id="{889E80CC-CF28-4D67-AFB3-F09F4CFB1DA8}" type="datetime1">
              <a:rPr lang="en-US"/>
              <a:pPr>
                <a:defRPr/>
              </a:pPr>
              <a:t>3/26/2014</a:t>
            </a:fld>
            <a:endParaRPr lang="en-US"/>
          </a:p>
        </p:txBody>
      </p:sp>
      <p:sp>
        <p:nvSpPr>
          <p:cNvPr id="117765" name="Rectangle 5"/>
          <p:cNvSpPr>
            <a:spLocks noGrp="1" noChangeArrowheads="1"/>
          </p:cNvSpPr>
          <p:nvPr>
            <p:ph type="ftr" sz="quarter" idx="3"/>
          </p:nvPr>
        </p:nvSpPr>
        <p:spPr bwMode="auto">
          <a:xfrm>
            <a:off x="2486025" y="6038850"/>
            <a:ext cx="4164013" cy="250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800"/>
            </a:lvl1pPr>
          </a:lstStyle>
          <a:p>
            <a:pPr>
              <a:defRPr/>
            </a:pPr>
            <a:r>
              <a:rPr lang="en-US"/>
              <a:t>“TI Proprietary Information - Strictly Private” or similar placed here if applicable</a:t>
            </a:r>
          </a:p>
        </p:txBody>
      </p:sp>
      <p:sp>
        <p:nvSpPr>
          <p:cNvPr id="117766" name="Rectangle 6"/>
          <p:cNvSpPr>
            <a:spLocks noGrp="1" noChangeArrowheads="1"/>
          </p:cNvSpPr>
          <p:nvPr>
            <p:ph type="sldNum" sz="quarter" idx="4"/>
          </p:nvPr>
        </p:nvSpPr>
        <p:spPr bwMode="auto">
          <a:xfrm>
            <a:off x="6642100" y="6038850"/>
            <a:ext cx="2133600" cy="206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800"/>
            </a:lvl1pPr>
          </a:lstStyle>
          <a:p>
            <a:pPr>
              <a:defRPr/>
            </a:pPr>
            <a:fld id="{B562FDB7-6FEF-47EC-A6CF-85728E7DC66B}" type="slidenum">
              <a:rPr lang="en-US"/>
              <a:pPr>
                <a:defRPr/>
              </a:pPr>
              <a:t>‹#›</a:t>
            </a:fld>
            <a:endParaRPr lang="en-US"/>
          </a:p>
        </p:txBody>
      </p:sp>
      <p:sp>
        <p:nvSpPr>
          <p:cNvPr id="117767" name="Rectangle 7"/>
          <p:cNvSpPr>
            <a:spLocks noChangeArrowheads="1"/>
          </p:cNvSpPr>
          <p:nvPr/>
        </p:nvSpPr>
        <p:spPr bwMode="auto">
          <a:xfrm>
            <a:off x="338138" y="6330950"/>
            <a:ext cx="8462962" cy="461963"/>
          </a:xfrm>
          <a:prstGeom prst="rect">
            <a:avLst/>
          </a:prstGeom>
          <a:noFill/>
          <a:ln w="9525">
            <a:solidFill>
              <a:schemeClr val="tx2"/>
            </a:solidFill>
            <a:miter lim="800000"/>
            <a:headEnd/>
            <a:tailEnd/>
          </a:ln>
          <a:effectLst/>
        </p:spPr>
        <p:txBody>
          <a:bodyPr wrap="none" anchor="ctr"/>
          <a:lstStyle/>
          <a:p>
            <a:pPr>
              <a:defRPr/>
            </a:pPr>
            <a:endParaRPr lang="en-US"/>
          </a:p>
        </p:txBody>
      </p:sp>
      <p:pic>
        <p:nvPicPr>
          <p:cNvPr id="37896" name="Picture 8" descr="1c_revBlack_rgb_powerpoint"/>
          <p:cNvPicPr>
            <a:picLocks noChangeAspect="1" noChangeArrowheads="1"/>
          </p:cNvPicPr>
          <p:nvPr/>
        </p:nvPicPr>
        <p:blipFill>
          <a:blip r:embed="rId13"/>
          <a:srcRect/>
          <a:stretch>
            <a:fillRect/>
          </a:stretch>
        </p:blipFill>
        <p:spPr bwMode="auto">
          <a:xfrm>
            <a:off x="6638925" y="6427788"/>
            <a:ext cx="1119188" cy="2619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39" r:id="rId1"/>
    <p:sldLayoutId id="2147483938" r:id="rId2"/>
    <p:sldLayoutId id="2147483937" r:id="rId3"/>
    <p:sldLayoutId id="2147483936" r:id="rId4"/>
    <p:sldLayoutId id="2147483935" r:id="rId5"/>
    <p:sldLayoutId id="2147483934" r:id="rId6"/>
    <p:sldLayoutId id="2147483933" r:id="rId7"/>
    <p:sldLayoutId id="2147483932" r:id="rId8"/>
    <p:sldLayoutId id="2147483931" r:id="rId9"/>
    <p:sldLayoutId id="2147483930" r:id="rId10"/>
    <p:sldLayoutId id="2147483929" r:id="rId11"/>
  </p:sldLayoutIdLst>
  <p:timing>
    <p:tnLst>
      <p:par>
        <p:cTn id="1" dur="indefinite" restart="never" nodeType="tmRoot"/>
      </p:par>
    </p:tnLst>
  </p:timing>
  <p:hf hdr="0"/>
  <p:txStyles>
    <p:titleStyle>
      <a:lvl1pPr algn="l" rtl="0" eaLnBrk="0" fontAlgn="base" hangingPunct="0">
        <a:lnSpc>
          <a:spcPct val="85000"/>
        </a:lnSpc>
        <a:spcBef>
          <a:spcPct val="0"/>
        </a:spcBef>
        <a:spcAft>
          <a:spcPct val="0"/>
        </a:spcAft>
        <a:defRPr sz="4000" b="1">
          <a:solidFill>
            <a:schemeClr val="folHlink"/>
          </a:solidFill>
          <a:latin typeface="+mj-lt"/>
          <a:ea typeface="+mj-ea"/>
          <a:cs typeface="+mj-cs"/>
        </a:defRPr>
      </a:lvl1pPr>
      <a:lvl2pPr algn="l" rtl="0" eaLnBrk="0" fontAlgn="base" hangingPunct="0">
        <a:lnSpc>
          <a:spcPct val="85000"/>
        </a:lnSpc>
        <a:spcBef>
          <a:spcPct val="0"/>
        </a:spcBef>
        <a:spcAft>
          <a:spcPct val="0"/>
        </a:spcAft>
        <a:defRPr sz="4000" b="1">
          <a:solidFill>
            <a:schemeClr val="folHlink"/>
          </a:solidFill>
          <a:latin typeface="Arial" charset="0"/>
        </a:defRPr>
      </a:lvl2pPr>
      <a:lvl3pPr algn="l" rtl="0" eaLnBrk="0" fontAlgn="base" hangingPunct="0">
        <a:lnSpc>
          <a:spcPct val="85000"/>
        </a:lnSpc>
        <a:spcBef>
          <a:spcPct val="0"/>
        </a:spcBef>
        <a:spcAft>
          <a:spcPct val="0"/>
        </a:spcAft>
        <a:defRPr sz="4000" b="1">
          <a:solidFill>
            <a:schemeClr val="folHlink"/>
          </a:solidFill>
          <a:latin typeface="Arial" charset="0"/>
        </a:defRPr>
      </a:lvl3pPr>
      <a:lvl4pPr algn="l" rtl="0" eaLnBrk="0" fontAlgn="base" hangingPunct="0">
        <a:lnSpc>
          <a:spcPct val="85000"/>
        </a:lnSpc>
        <a:spcBef>
          <a:spcPct val="0"/>
        </a:spcBef>
        <a:spcAft>
          <a:spcPct val="0"/>
        </a:spcAft>
        <a:defRPr sz="4000" b="1">
          <a:solidFill>
            <a:schemeClr val="folHlink"/>
          </a:solidFill>
          <a:latin typeface="Arial" charset="0"/>
        </a:defRPr>
      </a:lvl4pPr>
      <a:lvl5pPr algn="l" rtl="0" eaLnBrk="0" fontAlgn="base" hangingPunct="0">
        <a:lnSpc>
          <a:spcPct val="85000"/>
        </a:lnSpc>
        <a:spcBef>
          <a:spcPct val="0"/>
        </a:spcBef>
        <a:spcAft>
          <a:spcPct val="0"/>
        </a:spcAft>
        <a:defRPr sz="4000" b="1">
          <a:solidFill>
            <a:schemeClr val="folHlink"/>
          </a:solidFill>
          <a:latin typeface="Arial" charset="0"/>
        </a:defRPr>
      </a:lvl5pPr>
      <a:lvl6pPr marL="457200" algn="l" rtl="0" fontAlgn="base">
        <a:lnSpc>
          <a:spcPct val="85000"/>
        </a:lnSpc>
        <a:spcBef>
          <a:spcPct val="0"/>
        </a:spcBef>
        <a:spcAft>
          <a:spcPct val="0"/>
        </a:spcAft>
        <a:defRPr sz="4000" b="1">
          <a:solidFill>
            <a:schemeClr val="folHlink"/>
          </a:solidFill>
          <a:latin typeface="Arial" charset="0"/>
        </a:defRPr>
      </a:lvl6pPr>
      <a:lvl7pPr marL="914400" algn="l" rtl="0" fontAlgn="base">
        <a:lnSpc>
          <a:spcPct val="85000"/>
        </a:lnSpc>
        <a:spcBef>
          <a:spcPct val="0"/>
        </a:spcBef>
        <a:spcAft>
          <a:spcPct val="0"/>
        </a:spcAft>
        <a:defRPr sz="4000" b="1">
          <a:solidFill>
            <a:schemeClr val="folHlink"/>
          </a:solidFill>
          <a:latin typeface="Arial" charset="0"/>
        </a:defRPr>
      </a:lvl7pPr>
      <a:lvl8pPr marL="1371600" algn="l" rtl="0" fontAlgn="base">
        <a:lnSpc>
          <a:spcPct val="85000"/>
        </a:lnSpc>
        <a:spcBef>
          <a:spcPct val="0"/>
        </a:spcBef>
        <a:spcAft>
          <a:spcPct val="0"/>
        </a:spcAft>
        <a:defRPr sz="4000" b="1">
          <a:solidFill>
            <a:schemeClr val="folHlink"/>
          </a:solidFill>
          <a:latin typeface="Arial" charset="0"/>
        </a:defRPr>
      </a:lvl8pPr>
      <a:lvl9pPr marL="1828800" algn="l" rtl="0" fontAlgn="base">
        <a:lnSpc>
          <a:spcPct val="85000"/>
        </a:lnSpc>
        <a:spcBef>
          <a:spcPct val="0"/>
        </a:spcBef>
        <a:spcAft>
          <a:spcPct val="0"/>
        </a:spcAft>
        <a:defRPr sz="4000" b="1">
          <a:solidFill>
            <a:schemeClr val="folHlink"/>
          </a:solidFill>
          <a:latin typeface="Arial" charset="0"/>
        </a:defRPr>
      </a:lvl9pPr>
    </p:titleStyle>
    <p:bodyStyle>
      <a:lvl1pPr marL="342900" indent="-342900" algn="l" rtl="0" eaLnBrk="0" fontAlgn="base" hangingPunct="0">
        <a:lnSpc>
          <a:spcPct val="85000"/>
        </a:lnSpc>
        <a:spcBef>
          <a:spcPct val="60000"/>
        </a:spcBef>
        <a:spcAft>
          <a:spcPct val="0"/>
        </a:spcAft>
        <a:defRPr sz="2000" b="1">
          <a:solidFill>
            <a:schemeClr val="tx2"/>
          </a:solidFill>
          <a:latin typeface="+mn-lt"/>
          <a:ea typeface="+mn-ea"/>
          <a:cs typeface="+mn-cs"/>
        </a:defRPr>
      </a:lvl1pPr>
      <a:lvl2pPr marL="341313" indent="115888" algn="l" rtl="0" eaLnBrk="0" fontAlgn="base" hangingPunct="0">
        <a:spcBef>
          <a:spcPct val="20000"/>
        </a:spcBef>
        <a:spcAft>
          <a:spcPct val="0"/>
        </a:spcAft>
        <a:buChar char="–"/>
        <a:defRPr sz="2400">
          <a:solidFill>
            <a:schemeClr val="bg1"/>
          </a:solidFill>
          <a:latin typeface="+mn-lt"/>
        </a:defRPr>
      </a:lvl2pPr>
      <a:lvl3pPr marL="688975" indent="225425" algn="l" rtl="0" eaLnBrk="0" fontAlgn="base" hangingPunct="0">
        <a:spcBef>
          <a:spcPct val="20000"/>
        </a:spcBef>
        <a:spcAft>
          <a:spcPct val="0"/>
        </a:spcAft>
        <a:buChar char="•"/>
        <a:defRPr sz="2000">
          <a:solidFill>
            <a:schemeClr val="bg1"/>
          </a:solidFill>
          <a:latin typeface="+mn-lt"/>
        </a:defRPr>
      </a:lvl3pPr>
      <a:lvl4pPr marL="968375" indent="403225" algn="l" rtl="0" eaLnBrk="0" fontAlgn="base" hangingPunct="0">
        <a:spcBef>
          <a:spcPct val="20000"/>
        </a:spcBef>
        <a:spcAft>
          <a:spcPct val="0"/>
        </a:spcAft>
        <a:buChar char="–"/>
        <a:defRPr sz="2000">
          <a:solidFill>
            <a:schemeClr val="bg1"/>
          </a:solidFill>
          <a:latin typeface="+mn-lt"/>
        </a:defRPr>
      </a:lvl4pPr>
      <a:lvl5pPr marL="1316038" indent="512763" algn="l" rtl="0" eaLnBrk="0" fontAlgn="base" hangingPunct="0">
        <a:spcBef>
          <a:spcPct val="20000"/>
        </a:spcBef>
        <a:spcAft>
          <a:spcPct val="0"/>
        </a:spcAft>
        <a:buChar char="»"/>
        <a:defRPr sz="2000">
          <a:solidFill>
            <a:schemeClr val="bg1"/>
          </a:solidFill>
          <a:latin typeface="+mn-lt"/>
        </a:defRPr>
      </a:lvl5pPr>
      <a:lvl6pPr marL="1773238" algn="l" rtl="0" fontAlgn="base">
        <a:spcBef>
          <a:spcPct val="20000"/>
        </a:spcBef>
        <a:spcAft>
          <a:spcPct val="0"/>
        </a:spcAft>
        <a:buChar char="»"/>
        <a:defRPr sz="2000">
          <a:solidFill>
            <a:schemeClr val="bg1"/>
          </a:solidFill>
          <a:latin typeface="+mn-lt"/>
        </a:defRPr>
      </a:lvl6pPr>
      <a:lvl7pPr marL="2230438" algn="l" rtl="0" fontAlgn="base">
        <a:spcBef>
          <a:spcPct val="20000"/>
        </a:spcBef>
        <a:spcAft>
          <a:spcPct val="0"/>
        </a:spcAft>
        <a:buChar char="»"/>
        <a:defRPr sz="2000">
          <a:solidFill>
            <a:schemeClr val="bg1"/>
          </a:solidFill>
          <a:latin typeface="+mn-lt"/>
        </a:defRPr>
      </a:lvl7pPr>
      <a:lvl8pPr marL="2687638" algn="l" rtl="0" fontAlgn="base">
        <a:spcBef>
          <a:spcPct val="20000"/>
        </a:spcBef>
        <a:spcAft>
          <a:spcPct val="0"/>
        </a:spcAft>
        <a:buChar char="»"/>
        <a:defRPr sz="2000">
          <a:solidFill>
            <a:schemeClr val="bg1"/>
          </a:solidFill>
          <a:latin typeface="+mn-lt"/>
        </a:defRPr>
      </a:lvl8pPr>
      <a:lvl9pPr marL="3144838" algn="l" rtl="0" fontAlgn="base">
        <a:spcBef>
          <a:spcPct val="20000"/>
        </a:spcBef>
        <a:spcAft>
          <a:spcPct val="0"/>
        </a:spcAft>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0178" name="Picture 2" descr="ti_stk_2c_pos_rgb"/>
          <p:cNvPicPr>
            <a:picLocks noChangeAspect="1" noChangeArrowheads="1"/>
          </p:cNvPicPr>
          <p:nvPr/>
        </p:nvPicPr>
        <p:blipFill>
          <a:blip r:embed="rId14"/>
          <a:srcRect/>
          <a:stretch>
            <a:fillRect/>
          </a:stretch>
        </p:blipFill>
        <p:spPr bwMode="auto">
          <a:xfrm>
            <a:off x="6629400" y="6418263"/>
            <a:ext cx="1136650" cy="280987"/>
          </a:xfrm>
          <a:prstGeom prst="rect">
            <a:avLst/>
          </a:prstGeom>
          <a:noFill/>
          <a:ln w="9525">
            <a:noFill/>
            <a:miter lim="800000"/>
            <a:headEnd/>
            <a:tailEnd/>
          </a:ln>
        </p:spPr>
      </p:pic>
      <p:sp>
        <p:nvSpPr>
          <p:cNvPr id="50179" name="Rectangle 3"/>
          <p:cNvSpPr>
            <a:spLocks noGrp="1" noChangeArrowheads="1"/>
          </p:cNvSpPr>
          <p:nvPr>
            <p:ph type="title"/>
          </p:nvPr>
        </p:nvSpPr>
        <p:spPr bwMode="auto">
          <a:xfrm>
            <a:off x="342900" y="0"/>
            <a:ext cx="8458200" cy="11890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0180" name="Rectangle 4"/>
          <p:cNvSpPr>
            <a:spLocks noGrp="1" noChangeArrowheads="1"/>
          </p:cNvSpPr>
          <p:nvPr>
            <p:ph type="body" idx="1"/>
          </p:nvPr>
        </p:nvSpPr>
        <p:spPr bwMode="auto">
          <a:xfrm>
            <a:off x="333375" y="1185863"/>
            <a:ext cx="8467725" cy="4692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3128" name="Rectangle 8"/>
          <p:cNvSpPr>
            <a:spLocks noChangeArrowheads="1"/>
          </p:cNvSpPr>
          <p:nvPr/>
        </p:nvSpPr>
        <p:spPr bwMode="auto">
          <a:xfrm>
            <a:off x="338138" y="6330950"/>
            <a:ext cx="8462962" cy="461963"/>
          </a:xfrm>
          <a:prstGeom prst="rect">
            <a:avLst/>
          </a:prstGeom>
          <a:noFill/>
          <a:ln w="9525">
            <a:solidFill>
              <a:schemeClr val="tx1"/>
            </a:solidFill>
            <a:miter lim="800000"/>
            <a:headEnd/>
            <a:tailEnd/>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963" r:id="rId1"/>
    <p:sldLayoutId id="2147483950" r:id="rId2"/>
    <p:sldLayoutId id="2147483949" r:id="rId3"/>
    <p:sldLayoutId id="2147483948" r:id="rId4"/>
    <p:sldLayoutId id="2147483947" r:id="rId5"/>
    <p:sldLayoutId id="2147483946" r:id="rId6"/>
    <p:sldLayoutId id="2147483945" r:id="rId7"/>
    <p:sldLayoutId id="2147483944" r:id="rId8"/>
    <p:sldLayoutId id="2147483943" r:id="rId9"/>
    <p:sldLayoutId id="2147483942" r:id="rId10"/>
    <p:sldLayoutId id="2147483941" r:id="rId11"/>
    <p:sldLayoutId id="2147483940" r:id="rId12"/>
  </p:sldLayoutIdLst>
  <p:txStyles>
    <p:titleStyle>
      <a:lvl1pPr algn="l" rtl="0" eaLnBrk="0" fontAlgn="base" hangingPunct="0">
        <a:spcBef>
          <a:spcPct val="0"/>
        </a:spcBef>
        <a:spcAft>
          <a:spcPct val="0"/>
        </a:spcAft>
        <a:defRPr sz="3600" b="1">
          <a:solidFill>
            <a:srgbClr val="FF0000"/>
          </a:solidFill>
          <a:latin typeface="+mj-lt"/>
          <a:ea typeface="+mj-ea"/>
          <a:cs typeface="+mj-cs"/>
        </a:defRPr>
      </a:lvl1pPr>
      <a:lvl2pPr algn="l" rtl="0" eaLnBrk="0" fontAlgn="base" hangingPunct="0">
        <a:spcBef>
          <a:spcPct val="0"/>
        </a:spcBef>
        <a:spcAft>
          <a:spcPct val="0"/>
        </a:spcAft>
        <a:defRPr sz="3600" b="1">
          <a:solidFill>
            <a:srgbClr val="FF0000"/>
          </a:solidFill>
          <a:latin typeface="Arial" charset="0"/>
        </a:defRPr>
      </a:lvl2pPr>
      <a:lvl3pPr algn="l" rtl="0" eaLnBrk="0" fontAlgn="base" hangingPunct="0">
        <a:spcBef>
          <a:spcPct val="0"/>
        </a:spcBef>
        <a:spcAft>
          <a:spcPct val="0"/>
        </a:spcAft>
        <a:defRPr sz="3600" b="1">
          <a:solidFill>
            <a:srgbClr val="FF0000"/>
          </a:solidFill>
          <a:latin typeface="Arial" charset="0"/>
        </a:defRPr>
      </a:lvl3pPr>
      <a:lvl4pPr algn="l" rtl="0" eaLnBrk="0" fontAlgn="base" hangingPunct="0">
        <a:spcBef>
          <a:spcPct val="0"/>
        </a:spcBef>
        <a:spcAft>
          <a:spcPct val="0"/>
        </a:spcAft>
        <a:defRPr sz="3600" b="1">
          <a:solidFill>
            <a:srgbClr val="FF0000"/>
          </a:solidFill>
          <a:latin typeface="Arial" charset="0"/>
        </a:defRPr>
      </a:lvl4pPr>
      <a:lvl5pPr algn="l" rtl="0" eaLnBrk="0" fontAlgn="base" hangingPunct="0">
        <a:spcBef>
          <a:spcPct val="0"/>
        </a:spcBef>
        <a:spcAft>
          <a:spcPct val="0"/>
        </a:spcAft>
        <a:defRPr sz="3600" b="1">
          <a:solidFill>
            <a:srgbClr val="FF0000"/>
          </a:solidFill>
          <a:latin typeface="Arial" charset="0"/>
        </a:defRPr>
      </a:lvl5pPr>
      <a:lvl6pPr marL="457200" algn="l" rtl="0" fontAlgn="base">
        <a:spcBef>
          <a:spcPct val="0"/>
        </a:spcBef>
        <a:spcAft>
          <a:spcPct val="0"/>
        </a:spcAft>
        <a:defRPr sz="3600" b="1">
          <a:solidFill>
            <a:srgbClr val="FF0000"/>
          </a:solidFill>
          <a:latin typeface="Arial" charset="0"/>
        </a:defRPr>
      </a:lvl6pPr>
      <a:lvl7pPr marL="914400" algn="l" rtl="0" fontAlgn="base">
        <a:spcBef>
          <a:spcPct val="0"/>
        </a:spcBef>
        <a:spcAft>
          <a:spcPct val="0"/>
        </a:spcAft>
        <a:defRPr sz="3600" b="1">
          <a:solidFill>
            <a:srgbClr val="FF0000"/>
          </a:solidFill>
          <a:latin typeface="Arial" charset="0"/>
        </a:defRPr>
      </a:lvl7pPr>
      <a:lvl8pPr marL="1371600" algn="l" rtl="0" fontAlgn="base">
        <a:spcBef>
          <a:spcPct val="0"/>
        </a:spcBef>
        <a:spcAft>
          <a:spcPct val="0"/>
        </a:spcAft>
        <a:defRPr sz="3600" b="1">
          <a:solidFill>
            <a:srgbClr val="FF0000"/>
          </a:solidFill>
          <a:latin typeface="Arial" charset="0"/>
        </a:defRPr>
      </a:lvl8pPr>
      <a:lvl9pPr marL="1828800" algn="l" rtl="0" fontAlgn="base">
        <a:spcBef>
          <a:spcPct val="0"/>
        </a:spcBef>
        <a:spcAft>
          <a:spcPct val="0"/>
        </a:spcAft>
        <a:defRPr sz="3600" b="1">
          <a:solidFill>
            <a:srgbClr val="FF0000"/>
          </a:solidFill>
          <a:latin typeface="Arial"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bwMode="auto">
          <a:xfrm>
            <a:off x="231775" y="142875"/>
            <a:ext cx="8458200" cy="8143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3491" name="Rectangle 3"/>
          <p:cNvSpPr>
            <a:spLocks noGrp="1" noChangeArrowheads="1"/>
          </p:cNvSpPr>
          <p:nvPr>
            <p:ph type="body" idx="1"/>
          </p:nvPr>
        </p:nvSpPr>
        <p:spPr bwMode="auto">
          <a:xfrm>
            <a:off x="333375" y="1185863"/>
            <a:ext cx="8467725" cy="4692650"/>
          </a:xfrm>
          <a:prstGeom prst="rect">
            <a:avLst/>
          </a:prstGeom>
          <a:noFill/>
          <a:ln w="9525" algn="ctr">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9093" name="Rectangle 5"/>
          <p:cNvSpPr>
            <a:spLocks noGrp="1" noChangeArrowheads="1"/>
          </p:cNvSpPr>
          <p:nvPr>
            <p:ph type="ftr" sz="quarter" idx="3"/>
          </p:nvPr>
        </p:nvSpPr>
        <p:spPr bwMode="auto">
          <a:xfrm>
            <a:off x="2486025" y="6078538"/>
            <a:ext cx="4152900" cy="250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defRPr sz="800" b="0">
                <a:solidFill>
                  <a:srgbClr val="000000"/>
                </a:solidFill>
                <a:latin typeface="+mn-lt"/>
              </a:defRPr>
            </a:lvl1pPr>
          </a:lstStyle>
          <a:p>
            <a:pPr>
              <a:defRPr/>
            </a:pPr>
            <a:endParaRPr lang="en-US"/>
          </a:p>
        </p:txBody>
      </p:sp>
      <p:sp>
        <p:nvSpPr>
          <p:cNvPr id="89094" name="Rectangle 6"/>
          <p:cNvSpPr>
            <a:spLocks noGrp="1" noChangeArrowheads="1"/>
          </p:cNvSpPr>
          <p:nvPr>
            <p:ph type="sldNum" sz="quarter" idx="4"/>
          </p:nvPr>
        </p:nvSpPr>
        <p:spPr bwMode="auto">
          <a:xfrm>
            <a:off x="6642100" y="6078538"/>
            <a:ext cx="2133600" cy="206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800" b="0">
                <a:solidFill>
                  <a:srgbClr val="000000"/>
                </a:solidFill>
                <a:latin typeface="+mn-lt"/>
              </a:defRPr>
            </a:lvl1pPr>
          </a:lstStyle>
          <a:p>
            <a:pPr>
              <a:defRPr/>
            </a:pPr>
            <a:fld id="{57602944-CC38-46C3-8B5E-9E2D3425ADE4}" type="slidenum">
              <a:rPr lang="en-US"/>
              <a:pPr>
                <a:defRPr/>
              </a:pPr>
              <a:t>‹#›</a:t>
            </a:fld>
            <a:endParaRPr lang="en-US"/>
          </a:p>
        </p:txBody>
      </p:sp>
      <p:sp>
        <p:nvSpPr>
          <p:cNvPr id="89095" name="Rectangle 7"/>
          <p:cNvSpPr>
            <a:spLocks noChangeArrowheads="1"/>
          </p:cNvSpPr>
          <p:nvPr userDrawn="1"/>
        </p:nvSpPr>
        <p:spPr bwMode="auto">
          <a:xfrm>
            <a:off x="338138" y="6464300"/>
            <a:ext cx="8462962" cy="347663"/>
          </a:xfrm>
          <a:prstGeom prst="rect">
            <a:avLst/>
          </a:prstGeom>
          <a:noFill/>
          <a:ln w="9525">
            <a:solidFill>
              <a:schemeClr val="tx1"/>
            </a:solidFill>
            <a:miter lim="800000"/>
            <a:headEnd/>
            <a:tailEnd/>
          </a:ln>
          <a:effectLst/>
        </p:spPr>
        <p:txBody>
          <a:bodyPr wrap="none" anchor="ctr"/>
          <a:lstStyle/>
          <a:p>
            <a:pPr algn="ctr">
              <a:spcBef>
                <a:spcPct val="50000"/>
              </a:spcBef>
              <a:defRPr/>
            </a:pPr>
            <a:endParaRPr lang="en-US" sz="800" b="1">
              <a:solidFill>
                <a:srgbClr val="000000"/>
              </a:solidFill>
              <a:latin typeface="Tahoma" charset="0"/>
            </a:endParaRPr>
          </a:p>
        </p:txBody>
      </p:sp>
      <p:pic>
        <p:nvPicPr>
          <p:cNvPr id="63495" name="Picture 8" descr="ti_stk_2c_pos_rgb"/>
          <p:cNvPicPr>
            <a:picLocks noChangeAspect="1" noChangeArrowheads="1"/>
          </p:cNvPicPr>
          <p:nvPr userDrawn="1"/>
        </p:nvPicPr>
        <p:blipFill>
          <a:blip r:embed="rId13"/>
          <a:srcRect/>
          <a:stretch>
            <a:fillRect/>
          </a:stretch>
        </p:blipFill>
        <p:spPr bwMode="auto">
          <a:xfrm>
            <a:off x="6629400" y="6534150"/>
            <a:ext cx="850900" cy="209550"/>
          </a:xfrm>
          <a:prstGeom prst="rect">
            <a:avLst/>
          </a:prstGeom>
          <a:noFill/>
          <a:ln w="9525">
            <a:noFill/>
            <a:miter lim="800000"/>
            <a:headEnd/>
            <a:tailEnd/>
          </a:ln>
        </p:spPr>
      </p:pic>
      <p:sp>
        <p:nvSpPr>
          <p:cNvPr id="89098" name="Text Box 10"/>
          <p:cNvSpPr txBox="1">
            <a:spLocks noChangeArrowheads="1"/>
          </p:cNvSpPr>
          <p:nvPr userDrawn="1"/>
        </p:nvSpPr>
        <p:spPr bwMode="auto">
          <a:xfrm>
            <a:off x="76200" y="60325"/>
            <a:ext cx="825500" cy="244475"/>
          </a:xfrm>
          <a:prstGeom prst="rect">
            <a:avLst/>
          </a:prstGeom>
          <a:noFill/>
          <a:ln w="9525">
            <a:noFill/>
            <a:miter lim="800000"/>
            <a:headEnd/>
            <a:tailEnd/>
          </a:ln>
          <a:effectLst/>
        </p:spPr>
        <p:txBody>
          <a:bodyPr wrap="none">
            <a:spAutoFit/>
          </a:bodyPr>
          <a:lstStyle/>
          <a:p>
            <a:pPr>
              <a:defRPr/>
            </a:pPr>
            <a:r>
              <a:rPr lang="en-US" sz="1000" b="1">
                <a:solidFill>
                  <a:srgbClr val="FF0000"/>
                </a:solidFill>
                <a:latin typeface="Arial Narrow" pitchFamily="34" charset="0"/>
              </a:rPr>
              <a:t>18 June 2010</a:t>
            </a:r>
          </a:p>
        </p:txBody>
      </p:sp>
      <p:sp>
        <p:nvSpPr>
          <p:cNvPr id="89102" name="Text Box 14"/>
          <p:cNvSpPr txBox="1">
            <a:spLocks noChangeArrowheads="1"/>
          </p:cNvSpPr>
          <p:nvPr userDrawn="1"/>
        </p:nvSpPr>
        <p:spPr bwMode="auto">
          <a:xfrm>
            <a:off x="244475" y="6235700"/>
            <a:ext cx="1995488" cy="244475"/>
          </a:xfrm>
          <a:prstGeom prst="rect">
            <a:avLst/>
          </a:prstGeom>
          <a:noFill/>
          <a:ln w="9525">
            <a:noFill/>
            <a:miter lim="800000"/>
            <a:headEnd/>
            <a:tailEnd/>
          </a:ln>
          <a:effectLst/>
        </p:spPr>
        <p:txBody>
          <a:bodyPr wrap="none">
            <a:spAutoFit/>
          </a:bodyPr>
          <a:lstStyle/>
          <a:p>
            <a:pPr>
              <a:defRPr/>
            </a:pPr>
            <a:r>
              <a:rPr lang="en-US" sz="1000" b="1">
                <a:solidFill>
                  <a:srgbClr val="000000"/>
                </a:solidFill>
                <a:latin typeface="Arial Narrow" pitchFamily="34" charset="0"/>
              </a:rPr>
              <a:t>TI Information – Selective Disclosure</a:t>
            </a:r>
          </a:p>
        </p:txBody>
      </p:sp>
    </p:spTree>
  </p:cSld>
  <p:clrMap bg1="lt1" tx1="dk1" bg2="lt2" tx2="dk2" accent1="accent1" accent2="accent2" accent3="accent3" accent4="accent4" accent5="accent5" accent6="accent6" hlink="hlink" folHlink="folHlink"/>
  <p:sldLayoutIdLst>
    <p:sldLayoutId id="2147483961" r:id="rId1"/>
    <p:sldLayoutId id="2147483960" r:id="rId2"/>
    <p:sldLayoutId id="2147483959" r:id="rId3"/>
    <p:sldLayoutId id="2147483958" r:id="rId4"/>
    <p:sldLayoutId id="2147483957" r:id="rId5"/>
    <p:sldLayoutId id="2147483956" r:id="rId6"/>
    <p:sldLayoutId id="2147483955" r:id="rId7"/>
    <p:sldLayoutId id="2147483954" r:id="rId8"/>
    <p:sldLayoutId id="2147483953" r:id="rId9"/>
    <p:sldLayoutId id="2147483952" r:id="rId10"/>
    <p:sldLayoutId id="2147483951" r:id="rId11"/>
  </p:sldLayoutIdLst>
  <p:timing>
    <p:tnLst>
      <p:par>
        <p:cTn id="1" dur="indefinite" restart="never" nodeType="tmRoot"/>
      </p:par>
    </p:tnLst>
  </p:timing>
  <p:txStyles>
    <p:titleStyle>
      <a:lvl1pPr algn="l" rtl="0" eaLnBrk="0" fontAlgn="base" hangingPunct="0">
        <a:lnSpc>
          <a:spcPct val="85000"/>
        </a:lnSpc>
        <a:spcBef>
          <a:spcPct val="0"/>
        </a:spcBef>
        <a:spcAft>
          <a:spcPct val="0"/>
        </a:spcAft>
        <a:defRPr sz="3200" b="1">
          <a:solidFill>
            <a:srgbClr val="FF0000"/>
          </a:solidFill>
          <a:latin typeface="+mj-lt"/>
          <a:ea typeface="+mj-ea"/>
          <a:cs typeface="+mj-cs"/>
        </a:defRPr>
      </a:lvl1pPr>
      <a:lvl2pPr algn="l" rtl="0" eaLnBrk="0" fontAlgn="base" hangingPunct="0">
        <a:lnSpc>
          <a:spcPct val="85000"/>
        </a:lnSpc>
        <a:spcBef>
          <a:spcPct val="0"/>
        </a:spcBef>
        <a:spcAft>
          <a:spcPct val="0"/>
        </a:spcAft>
        <a:defRPr sz="3200" b="1">
          <a:solidFill>
            <a:srgbClr val="FF0000"/>
          </a:solidFill>
          <a:latin typeface="Arial" charset="0"/>
        </a:defRPr>
      </a:lvl2pPr>
      <a:lvl3pPr algn="l" rtl="0" eaLnBrk="0" fontAlgn="base" hangingPunct="0">
        <a:lnSpc>
          <a:spcPct val="85000"/>
        </a:lnSpc>
        <a:spcBef>
          <a:spcPct val="0"/>
        </a:spcBef>
        <a:spcAft>
          <a:spcPct val="0"/>
        </a:spcAft>
        <a:defRPr sz="3200" b="1">
          <a:solidFill>
            <a:srgbClr val="FF0000"/>
          </a:solidFill>
          <a:latin typeface="Arial" charset="0"/>
        </a:defRPr>
      </a:lvl3pPr>
      <a:lvl4pPr algn="l" rtl="0" eaLnBrk="0" fontAlgn="base" hangingPunct="0">
        <a:lnSpc>
          <a:spcPct val="85000"/>
        </a:lnSpc>
        <a:spcBef>
          <a:spcPct val="0"/>
        </a:spcBef>
        <a:spcAft>
          <a:spcPct val="0"/>
        </a:spcAft>
        <a:defRPr sz="3200" b="1">
          <a:solidFill>
            <a:srgbClr val="FF0000"/>
          </a:solidFill>
          <a:latin typeface="Arial" charset="0"/>
        </a:defRPr>
      </a:lvl4pPr>
      <a:lvl5pPr algn="l" rtl="0" eaLnBrk="0" fontAlgn="base" hangingPunct="0">
        <a:lnSpc>
          <a:spcPct val="85000"/>
        </a:lnSpc>
        <a:spcBef>
          <a:spcPct val="0"/>
        </a:spcBef>
        <a:spcAft>
          <a:spcPct val="0"/>
        </a:spcAft>
        <a:defRPr sz="3200" b="1">
          <a:solidFill>
            <a:srgbClr val="FF0000"/>
          </a:solidFill>
          <a:latin typeface="Arial" charset="0"/>
        </a:defRPr>
      </a:lvl5pPr>
      <a:lvl6pPr marL="457200" algn="l" rtl="0" fontAlgn="base">
        <a:lnSpc>
          <a:spcPct val="85000"/>
        </a:lnSpc>
        <a:spcBef>
          <a:spcPct val="0"/>
        </a:spcBef>
        <a:spcAft>
          <a:spcPct val="0"/>
        </a:spcAft>
        <a:defRPr sz="3200" b="1">
          <a:solidFill>
            <a:srgbClr val="FF0000"/>
          </a:solidFill>
          <a:latin typeface="Arial" charset="0"/>
        </a:defRPr>
      </a:lvl6pPr>
      <a:lvl7pPr marL="914400" algn="l" rtl="0" fontAlgn="base">
        <a:lnSpc>
          <a:spcPct val="85000"/>
        </a:lnSpc>
        <a:spcBef>
          <a:spcPct val="0"/>
        </a:spcBef>
        <a:spcAft>
          <a:spcPct val="0"/>
        </a:spcAft>
        <a:defRPr sz="3200" b="1">
          <a:solidFill>
            <a:srgbClr val="FF0000"/>
          </a:solidFill>
          <a:latin typeface="Arial" charset="0"/>
        </a:defRPr>
      </a:lvl7pPr>
      <a:lvl8pPr marL="1371600" algn="l" rtl="0" fontAlgn="base">
        <a:lnSpc>
          <a:spcPct val="85000"/>
        </a:lnSpc>
        <a:spcBef>
          <a:spcPct val="0"/>
        </a:spcBef>
        <a:spcAft>
          <a:spcPct val="0"/>
        </a:spcAft>
        <a:defRPr sz="3200" b="1">
          <a:solidFill>
            <a:srgbClr val="FF0000"/>
          </a:solidFill>
          <a:latin typeface="Arial" charset="0"/>
        </a:defRPr>
      </a:lvl8pPr>
      <a:lvl9pPr marL="1828800" algn="l" rtl="0" fontAlgn="base">
        <a:lnSpc>
          <a:spcPct val="85000"/>
        </a:lnSpc>
        <a:spcBef>
          <a:spcPct val="0"/>
        </a:spcBef>
        <a:spcAft>
          <a:spcPct val="0"/>
        </a:spcAft>
        <a:defRPr sz="3200" b="1">
          <a:solidFill>
            <a:srgbClr val="FF0000"/>
          </a:solidFill>
          <a:latin typeface="Arial" charset="0"/>
        </a:defRPr>
      </a:lvl9pPr>
    </p:titleStyle>
    <p:bodyStyle>
      <a:lvl1pPr marL="227013" indent="-227013" algn="l" rtl="0" eaLnBrk="0" fontAlgn="base" hangingPunct="0">
        <a:spcBef>
          <a:spcPct val="65000"/>
        </a:spcBef>
        <a:spcAft>
          <a:spcPct val="0"/>
        </a:spcAft>
        <a:buChar char="•"/>
        <a:defRPr sz="2000">
          <a:solidFill>
            <a:schemeClr val="tx1"/>
          </a:solidFill>
          <a:latin typeface="+mn-lt"/>
          <a:ea typeface="+mn-ea"/>
          <a:cs typeface="+mn-cs"/>
        </a:defRPr>
      </a:lvl1pPr>
      <a:lvl2pPr marL="574675" indent="-233363" algn="l" rtl="0" eaLnBrk="0" fontAlgn="base" hangingPunct="0">
        <a:spcBef>
          <a:spcPct val="20000"/>
        </a:spcBef>
        <a:spcAft>
          <a:spcPct val="0"/>
        </a:spcAft>
        <a:buChar char="–"/>
        <a:defRPr>
          <a:solidFill>
            <a:schemeClr val="tx1"/>
          </a:solidFill>
          <a:latin typeface="+mn-lt"/>
        </a:defRPr>
      </a:lvl2pPr>
      <a:lvl3pPr marL="854075" indent="-165100" algn="l" rtl="0" eaLnBrk="0" fontAlgn="base" hangingPunct="0">
        <a:spcBef>
          <a:spcPct val="15000"/>
        </a:spcBef>
        <a:spcAft>
          <a:spcPct val="0"/>
        </a:spcAft>
        <a:buChar char="•"/>
        <a:defRPr sz="1600">
          <a:solidFill>
            <a:schemeClr val="tx1"/>
          </a:solidFill>
          <a:latin typeface="+mn-lt"/>
        </a:defRPr>
      </a:lvl3pPr>
      <a:lvl4pPr marL="1201738" indent="-233363" algn="l" rtl="0" eaLnBrk="0" fontAlgn="base" hangingPunct="0">
        <a:spcBef>
          <a:spcPct val="5000"/>
        </a:spcBef>
        <a:spcAft>
          <a:spcPct val="0"/>
        </a:spcAft>
        <a:buChar char="–"/>
        <a:defRPr sz="1600">
          <a:solidFill>
            <a:schemeClr val="tx1"/>
          </a:solidFill>
          <a:latin typeface="+mn-lt"/>
        </a:defRPr>
      </a:lvl4pPr>
      <a:lvl5pPr marL="1489075" indent="-173038" algn="l" rtl="0" eaLnBrk="0" fontAlgn="base" hangingPunct="0">
        <a:spcBef>
          <a:spcPct val="0"/>
        </a:spcBef>
        <a:spcAft>
          <a:spcPct val="0"/>
        </a:spcAft>
        <a:buChar char="»"/>
        <a:defRPr sz="1600">
          <a:solidFill>
            <a:schemeClr val="tx1"/>
          </a:solidFill>
          <a:latin typeface="+mn-lt"/>
        </a:defRPr>
      </a:lvl5pPr>
      <a:lvl6pPr marL="1946275" indent="-173038" algn="l" rtl="0" fontAlgn="base">
        <a:spcBef>
          <a:spcPct val="0"/>
        </a:spcBef>
        <a:spcAft>
          <a:spcPct val="0"/>
        </a:spcAft>
        <a:buChar char="»"/>
        <a:defRPr sz="1600">
          <a:solidFill>
            <a:schemeClr val="tx1"/>
          </a:solidFill>
          <a:latin typeface="+mn-lt"/>
        </a:defRPr>
      </a:lvl6pPr>
      <a:lvl7pPr marL="2403475" indent="-173038" algn="l" rtl="0" fontAlgn="base">
        <a:spcBef>
          <a:spcPct val="0"/>
        </a:spcBef>
        <a:spcAft>
          <a:spcPct val="0"/>
        </a:spcAft>
        <a:buChar char="»"/>
        <a:defRPr sz="1600">
          <a:solidFill>
            <a:schemeClr val="tx1"/>
          </a:solidFill>
          <a:latin typeface="+mn-lt"/>
        </a:defRPr>
      </a:lvl7pPr>
      <a:lvl8pPr marL="2860675" indent="-173038" algn="l" rtl="0" fontAlgn="base">
        <a:spcBef>
          <a:spcPct val="0"/>
        </a:spcBef>
        <a:spcAft>
          <a:spcPct val="0"/>
        </a:spcAft>
        <a:buChar char="»"/>
        <a:defRPr sz="1600">
          <a:solidFill>
            <a:schemeClr val="tx1"/>
          </a:solidFill>
          <a:latin typeface="+mn-lt"/>
        </a:defRPr>
      </a:lvl8pPr>
      <a:lvl9pPr marL="3317875" indent="-173038" algn="l" rtl="0" fontAlgn="base">
        <a:spcBef>
          <a:spcPct val="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Title 1"/>
          <p:cNvSpPr>
            <a:spLocks noGrp="1"/>
          </p:cNvSpPr>
          <p:nvPr>
            <p:ph type="title"/>
          </p:nvPr>
        </p:nvSpPr>
        <p:spPr/>
        <p:txBody>
          <a:bodyPr/>
          <a:lstStyle/>
          <a:p>
            <a:r>
              <a:rPr lang="en-US" sz="2800" smtClean="0">
                <a:latin typeface="Century Gothic" pitchFamily="34" charset="0"/>
              </a:rPr>
              <a:t>AM26LV31E Evaluation</a:t>
            </a:r>
          </a:p>
        </p:txBody>
      </p:sp>
      <p:sp>
        <p:nvSpPr>
          <p:cNvPr id="76802" name="Content Placeholder 2"/>
          <p:cNvSpPr>
            <a:spLocks noGrp="1"/>
          </p:cNvSpPr>
          <p:nvPr>
            <p:ph idx="1"/>
          </p:nvPr>
        </p:nvSpPr>
        <p:spPr>
          <a:xfrm>
            <a:off x="333375" y="1185863"/>
            <a:ext cx="8467725" cy="4976812"/>
          </a:xfrm>
        </p:spPr>
        <p:txBody>
          <a:bodyPr/>
          <a:lstStyle/>
          <a:p>
            <a:pPr marL="0" indent="0">
              <a:buFontTx/>
              <a:buNone/>
            </a:pPr>
            <a:r>
              <a:rPr lang="en-US" sz="2400" smtClean="0">
                <a:latin typeface="Century Gothic" pitchFamily="34" charset="0"/>
              </a:rPr>
              <a:t>The purpose of this experiment is to demonstrate that the AM26LV31E running at 3.3V can produce waveforms similar to AM26C31 running at 5.0V. The received signal at the termination resistor will be measured using cable lengths of 10m, 20m, and 30m. The test signal is a 10MHz 50% duty cycle clock. This is equivalent to a 20Mb/s alternating bit pattern. The test cables are standard category 5 Ethernet cables. The waveforms captured are the “A”, “B”, and “A-B” signals on oscilloscope channels “1”, “2”, and “M1” respectively.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Title 1"/>
          <p:cNvSpPr>
            <a:spLocks noGrp="1"/>
          </p:cNvSpPr>
          <p:nvPr>
            <p:ph type="title"/>
          </p:nvPr>
        </p:nvSpPr>
        <p:spPr/>
        <p:txBody>
          <a:bodyPr/>
          <a:lstStyle/>
          <a:p>
            <a:r>
              <a:rPr lang="en-US" smtClean="0"/>
              <a:t>Signal Waveforms at 10 meters </a:t>
            </a:r>
          </a:p>
        </p:txBody>
      </p:sp>
      <p:sp>
        <p:nvSpPr>
          <p:cNvPr id="77826" name="Text Box 3"/>
          <p:cNvSpPr txBox="1">
            <a:spLocks noChangeArrowheads="1"/>
          </p:cNvSpPr>
          <p:nvPr/>
        </p:nvSpPr>
        <p:spPr bwMode="auto">
          <a:xfrm>
            <a:off x="304800" y="1220788"/>
            <a:ext cx="2667000" cy="915987"/>
          </a:xfrm>
          <a:prstGeom prst="rect">
            <a:avLst/>
          </a:prstGeom>
          <a:noFill/>
          <a:ln w="9525">
            <a:noFill/>
            <a:miter lim="800000"/>
            <a:headEnd/>
            <a:tailEnd/>
          </a:ln>
        </p:spPr>
        <p:txBody>
          <a:bodyPr>
            <a:spAutoFit/>
          </a:bodyPr>
          <a:lstStyle/>
          <a:p>
            <a:pPr>
              <a:spcBef>
                <a:spcPct val="50000"/>
              </a:spcBef>
            </a:pPr>
            <a:r>
              <a:rPr lang="en-US" b="1">
                <a:solidFill>
                  <a:srgbClr val="000099"/>
                </a:solidFill>
              </a:rPr>
              <a:t>AM26C31</a:t>
            </a:r>
            <a:r>
              <a:rPr lang="en-US">
                <a:solidFill>
                  <a:srgbClr val="000099"/>
                </a:solidFill>
              </a:rPr>
              <a:t>  (VCC=5.0V)</a:t>
            </a:r>
            <a:br>
              <a:rPr lang="en-US">
                <a:solidFill>
                  <a:srgbClr val="000099"/>
                </a:solidFill>
              </a:rPr>
            </a:br>
            <a:r>
              <a:rPr lang="en-US">
                <a:solidFill>
                  <a:srgbClr val="000099"/>
                </a:solidFill>
              </a:rPr>
              <a:t>V</a:t>
            </a:r>
            <a:r>
              <a:rPr lang="en-US" baseline="-25000">
                <a:solidFill>
                  <a:srgbClr val="000099"/>
                </a:solidFill>
              </a:rPr>
              <a:t>OD</a:t>
            </a:r>
            <a:r>
              <a:rPr lang="en-US">
                <a:solidFill>
                  <a:srgbClr val="000099"/>
                </a:solidFill>
              </a:rPr>
              <a:t> = +2.60V &amp; -2.80V</a:t>
            </a:r>
            <a:br>
              <a:rPr lang="en-US">
                <a:solidFill>
                  <a:srgbClr val="000099"/>
                </a:solidFill>
              </a:rPr>
            </a:br>
            <a:r>
              <a:rPr lang="en-US">
                <a:solidFill>
                  <a:srgbClr val="000099"/>
                </a:solidFill>
              </a:rPr>
              <a:t>Power = 165.0mW</a:t>
            </a:r>
          </a:p>
        </p:txBody>
      </p:sp>
      <p:sp>
        <p:nvSpPr>
          <p:cNvPr id="77827" name="Text Box 4"/>
          <p:cNvSpPr txBox="1">
            <a:spLocks noChangeArrowheads="1"/>
          </p:cNvSpPr>
          <p:nvPr/>
        </p:nvSpPr>
        <p:spPr bwMode="auto">
          <a:xfrm>
            <a:off x="5715000" y="1220788"/>
            <a:ext cx="2971800" cy="915987"/>
          </a:xfrm>
          <a:prstGeom prst="rect">
            <a:avLst/>
          </a:prstGeom>
          <a:noFill/>
          <a:ln w="9525">
            <a:noFill/>
            <a:miter lim="800000"/>
            <a:headEnd/>
            <a:tailEnd/>
          </a:ln>
        </p:spPr>
        <p:txBody>
          <a:bodyPr>
            <a:spAutoFit/>
          </a:bodyPr>
          <a:lstStyle/>
          <a:p>
            <a:pPr>
              <a:spcBef>
                <a:spcPct val="50000"/>
              </a:spcBef>
            </a:pPr>
            <a:r>
              <a:rPr lang="en-US" b="1">
                <a:solidFill>
                  <a:srgbClr val="006600"/>
                </a:solidFill>
              </a:rPr>
              <a:t>AM26LV31E</a:t>
            </a:r>
            <a:r>
              <a:rPr lang="en-US">
                <a:solidFill>
                  <a:srgbClr val="006600"/>
                </a:solidFill>
              </a:rPr>
              <a:t>  (VCC=3.3V)</a:t>
            </a:r>
            <a:br>
              <a:rPr lang="en-US">
                <a:solidFill>
                  <a:srgbClr val="006600"/>
                </a:solidFill>
              </a:rPr>
            </a:br>
            <a:r>
              <a:rPr lang="en-US">
                <a:solidFill>
                  <a:srgbClr val="006600"/>
                </a:solidFill>
              </a:rPr>
              <a:t>V</a:t>
            </a:r>
            <a:r>
              <a:rPr lang="en-US" baseline="-25000">
                <a:solidFill>
                  <a:srgbClr val="006600"/>
                </a:solidFill>
              </a:rPr>
              <a:t>OD</a:t>
            </a:r>
            <a:r>
              <a:rPr lang="en-US">
                <a:solidFill>
                  <a:srgbClr val="006600"/>
                </a:solidFill>
              </a:rPr>
              <a:t> = +2.40V &amp; -2.56V</a:t>
            </a:r>
            <a:br>
              <a:rPr lang="en-US">
                <a:solidFill>
                  <a:srgbClr val="006600"/>
                </a:solidFill>
              </a:rPr>
            </a:br>
            <a:r>
              <a:rPr lang="en-US">
                <a:solidFill>
                  <a:srgbClr val="006600"/>
                </a:solidFill>
              </a:rPr>
              <a:t>Power = 91.7mW (-44%) </a:t>
            </a:r>
          </a:p>
        </p:txBody>
      </p:sp>
      <p:sp>
        <p:nvSpPr>
          <p:cNvPr id="77828" name="Text Box 6"/>
          <p:cNvSpPr txBox="1">
            <a:spLocks noChangeArrowheads="1"/>
          </p:cNvSpPr>
          <p:nvPr/>
        </p:nvSpPr>
        <p:spPr bwMode="auto">
          <a:xfrm>
            <a:off x="3429000" y="1220788"/>
            <a:ext cx="1752600" cy="935037"/>
          </a:xfrm>
          <a:prstGeom prst="rect">
            <a:avLst/>
          </a:prstGeom>
          <a:noFill/>
          <a:ln w="19050">
            <a:solidFill>
              <a:schemeClr val="tx1"/>
            </a:solidFill>
            <a:miter lim="800000"/>
            <a:headEnd/>
            <a:tailEnd/>
          </a:ln>
        </p:spPr>
        <p:txBody>
          <a:bodyPr>
            <a:spAutoFit/>
          </a:bodyPr>
          <a:lstStyle/>
          <a:p>
            <a:pPr>
              <a:spcBef>
                <a:spcPct val="50000"/>
              </a:spcBef>
            </a:pPr>
            <a:r>
              <a:rPr lang="en-US"/>
              <a:t>CH1 = A input</a:t>
            </a:r>
            <a:br>
              <a:rPr lang="en-US"/>
            </a:br>
            <a:r>
              <a:rPr lang="en-US"/>
              <a:t>CH2 = B input</a:t>
            </a:r>
            <a:br>
              <a:rPr lang="en-US"/>
            </a:br>
            <a:r>
              <a:rPr lang="en-US"/>
              <a:t>M1 = A-B Math</a:t>
            </a:r>
          </a:p>
        </p:txBody>
      </p:sp>
      <p:pic>
        <p:nvPicPr>
          <p:cNvPr id="77829" name="Picture 8" descr="10m AM26C31"/>
          <p:cNvPicPr>
            <a:picLocks noChangeAspect="1" noChangeArrowheads="1"/>
          </p:cNvPicPr>
          <p:nvPr/>
        </p:nvPicPr>
        <p:blipFill>
          <a:blip r:embed="rId2"/>
          <a:srcRect/>
          <a:stretch>
            <a:fillRect/>
          </a:stretch>
        </p:blipFill>
        <p:spPr bwMode="auto">
          <a:xfrm>
            <a:off x="152400" y="2287588"/>
            <a:ext cx="4681538" cy="3511550"/>
          </a:xfrm>
          <a:prstGeom prst="rect">
            <a:avLst/>
          </a:prstGeom>
          <a:noFill/>
          <a:ln w="9525">
            <a:noFill/>
            <a:miter lim="800000"/>
            <a:headEnd/>
            <a:tailEnd/>
          </a:ln>
        </p:spPr>
      </p:pic>
      <p:pic>
        <p:nvPicPr>
          <p:cNvPr id="77830" name="Picture 9" descr="10m AM26LV31E"/>
          <p:cNvPicPr>
            <a:picLocks noChangeAspect="1" noChangeArrowheads="1"/>
          </p:cNvPicPr>
          <p:nvPr/>
        </p:nvPicPr>
        <p:blipFill>
          <a:blip r:embed="rId3"/>
          <a:srcRect/>
          <a:stretch>
            <a:fillRect/>
          </a:stretch>
        </p:blipFill>
        <p:spPr bwMode="auto">
          <a:xfrm>
            <a:off x="4462463" y="2287588"/>
            <a:ext cx="4681537" cy="351155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Title 1"/>
          <p:cNvSpPr>
            <a:spLocks noGrp="1"/>
          </p:cNvSpPr>
          <p:nvPr>
            <p:ph type="title"/>
          </p:nvPr>
        </p:nvSpPr>
        <p:spPr/>
        <p:txBody>
          <a:bodyPr/>
          <a:lstStyle/>
          <a:p>
            <a:r>
              <a:rPr lang="en-US" smtClean="0"/>
              <a:t>Signal Waveforms at 20 meters </a:t>
            </a:r>
          </a:p>
        </p:txBody>
      </p:sp>
      <p:sp>
        <p:nvSpPr>
          <p:cNvPr id="78850" name="Text Box 5"/>
          <p:cNvSpPr txBox="1">
            <a:spLocks noChangeArrowheads="1"/>
          </p:cNvSpPr>
          <p:nvPr/>
        </p:nvSpPr>
        <p:spPr bwMode="auto">
          <a:xfrm>
            <a:off x="304800" y="1292225"/>
            <a:ext cx="2667000" cy="915988"/>
          </a:xfrm>
          <a:prstGeom prst="rect">
            <a:avLst/>
          </a:prstGeom>
          <a:noFill/>
          <a:ln w="9525">
            <a:noFill/>
            <a:miter lim="800000"/>
            <a:headEnd/>
            <a:tailEnd/>
          </a:ln>
        </p:spPr>
        <p:txBody>
          <a:bodyPr>
            <a:spAutoFit/>
          </a:bodyPr>
          <a:lstStyle/>
          <a:p>
            <a:pPr>
              <a:spcBef>
                <a:spcPct val="50000"/>
              </a:spcBef>
            </a:pPr>
            <a:r>
              <a:rPr lang="en-US" b="1">
                <a:solidFill>
                  <a:srgbClr val="000099"/>
                </a:solidFill>
              </a:rPr>
              <a:t>AM26C31</a:t>
            </a:r>
            <a:r>
              <a:rPr lang="en-US">
                <a:solidFill>
                  <a:srgbClr val="000099"/>
                </a:solidFill>
              </a:rPr>
              <a:t>  (VCC=5.0V)</a:t>
            </a:r>
            <a:br>
              <a:rPr lang="en-US">
                <a:solidFill>
                  <a:srgbClr val="000099"/>
                </a:solidFill>
              </a:rPr>
            </a:br>
            <a:r>
              <a:rPr lang="en-US">
                <a:solidFill>
                  <a:srgbClr val="000099"/>
                </a:solidFill>
              </a:rPr>
              <a:t>V</a:t>
            </a:r>
            <a:r>
              <a:rPr lang="en-US" baseline="-25000">
                <a:solidFill>
                  <a:srgbClr val="000099"/>
                </a:solidFill>
              </a:rPr>
              <a:t>OD</a:t>
            </a:r>
            <a:r>
              <a:rPr lang="en-US">
                <a:solidFill>
                  <a:srgbClr val="000099"/>
                </a:solidFill>
              </a:rPr>
              <a:t> = +2.56V &amp; -2.68V</a:t>
            </a:r>
            <a:br>
              <a:rPr lang="en-US">
                <a:solidFill>
                  <a:srgbClr val="000099"/>
                </a:solidFill>
              </a:rPr>
            </a:br>
            <a:r>
              <a:rPr lang="en-US">
                <a:solidFill>
                  <a:srgbClr val="000099"/>
                </a:solidFill>
              </a:rPr>
              <a:t>Power = 163.5mW</a:t>
            </a:r>
          </a:p>
        </p:txBody>
      </p:sp>
      <p:sp>
        <p:nvSpPr>
          <p:cNvPr id="78851" name="Text Box 6"/>
          <p:cNvSpPr txBox="1">
            <a:spLocks noChangeArrowheads="1"/>
          </p:cNvSpPr>
          <p:nvPr/>
        </p:nvSpPr>
        <p:spPr bwMode="auto">
          <a:xfrm>
            <a:off x="5715000" y="1292225"/>
            <a:ext cx="2971800" cy="915988"/>
          </a:xfrm>
          <a:prstGeom prst="rect">
            <a:avLst/>
          </a:prstGeom>
          <a:noFill/>
          <a:ln w="9525">
            <a:noFill/>
            <a:miter lim="800000"/>
            <a:headEnd/>
            <a:tailEnd/>
          </a:ln>
        </p:spPr>
        <p:txBody>
          <a:bodyPr>
            <a:spAutoFit/>
          </a:bodyPr>
          <a:lstStyle/>
          <a:p>
            <a:pPr>
              <a:spcBef>
                <a:spcPct val="50000"/>
              </a:spcBef>
            </a:pPr>
            <a:r>
              <a:rPr lang="en-US" b="1">
                <a:solidFill>
                  <a:srgbClr val="006600"/>
                </a:solidFill>
              </a:rPr>
              <a:t>AM26LV31E</a:t>
            </a:r>
            <a:r>
              <a:rPr lang="en-US">
                <a:solidFill>
                  <a:srgbClr val="006600"/>
                </a:solidFill>
              </a:rPr>
              <a:t>  (VCC=3.3V)</a:t>
            </a:r>
            <a:br>
              <a:rPr lang="en-US">
                <a:solidFill>
                  <a:srgbClr val="006600"/>
                </a:solidFill>
              </a:rPr>
            </a:br>
            <a:r>
              <a:rPr lang="en-US">
                <a:solidFill>
                  <a:srgbClr val="006600"/>
                </a:solidFill>
              </a:rPr>
              <a:t>V</a:t>
            </a:r>
            <a:r>
              <a:rPr lang="en-US" baseline="-25000">
                <a:solidFill>
                  <a:srgbClr val="006600"/>
                </a:solidFill>
              </a:rPr>
              <a:t>OD</a:t>
            </a:r>
            <a:r>
              <a:rPr lang="en-US">
                <a:solidFill>
                  <a:srgbClr val="006600"/>
                </a:solidFill>
              </a:rPr>
              <a:t> = +2.32V &amp; -2.44V</a:t>
            </a:r>
            <a:br>
              <a:rPr lang="en-US">
                <a:solidFill>
                  <a:srgbClr val="006600"/>
                </a:solidFill>
              </a:rPr>
            </a:br>
            <a:r>
              <a:rPr lang="en-US">
                <a:solidFill>
                  <a:srgbClr val="006600"/>
                </a:solidFill>
              </a:rPr>
              <a:t>Power = 91.4mW (-44%) </a:t>
            </a:r>
          </a:p>
        </p:txBody>
      </p:sp>
      <p:pic>
        <p:nvPicPr>
          <p:cNvPr id="78852" name="Picture 8" descr="20m AM26C31"/>
          <p:cNvPicPr>
            <a:picLocks noChangeAspect="1" noChangeArrowheads="1"/>
          </p:cNvPicPr>
          <p:nvPr/>
        </p:nvPicPr>
        <p:blipFill>
          <a:blip r:embed="rId2"/>
          <a:srcRect/>
          <a:stretch>
            <a:fillRect/>
          </a:stretch>
        </p:blipFill>
        <p:spPr bwMode="auto">
          <a:xfrm>
            <a:off x="152400" y="2359025"/>
            <a:ext cx="4681538" cy="3511550"/>
          </a:xfrm>
          <a:prstGeom prst="rect">
            <a:avLst/>
          </a:prstGeom>
          <a:noFill/>
          <a:ln w="9525">
            <a:noFill/>
            <a:miter lim="800000"/>
            <a:headEnd/>
            <a:tailEnd/>
          </a:ln>
        </p:spPr>
      </p:pic>
      <p:sp>
        <p:nvSpPr>
          <p:cNvPr id="78853" name="Text Box 7"/>
          <p:cNvSpPr txBox="1">
            <a:spLocks noChangeArrowheads="1"/>
          </p:cNvSpPr>
          <p:nvPr/>
        </p:nvSpPr>
        <p:spPr bwMode="auto">
          <a:xfrm>
            <a:off x="3429000" y="1292225"/>
            <a:ext cx="1752600" cy="935038"/>
          </a:xfrm>
          <a:prstGeom prst="rect">
            <a:avLst/>
          </a:prstGeom>
          <a:noFill/>
          <a:ln w="19050">
            <a:solidFill>
              <a:schemeClr val="tx1"/>
            </a:solidFill>
            <a:miter lim="800000"/>
            <a:headEnd/>
            <a:tailEnd/>
          </a:ln>
        </p:spPr>
        <p:txBody>
          <a:bodyPr>
            <a:spAutoFit/>
          </a:bodyPr>
          <a:lstStyle/>
          <a:p>
            <a:pPr>
              <a:spcBef>
                <a:spcPct val="50000"/>
              </a:spcBef>
            </a:pPr>
            <a:r>
              <a:rPr lang="en-US"/>
              <a:t>CH1 = A input</a:t>
            </a:r>
            <a:br>
              <a:rPr lang="en-US"/>
            </a:br>
            <a:r>
              <a:rPr lang="en-US"/>
              <a:t>CH2 = B input</a:t>
            </a:r>
            <a:br>
              <a:rPr lang="en-US"/>
            </a:br>
            <a:r>
              <a:rPr lang="en-US"/>
              <a:t>M1 = A-B Math</a:t>
            </a:r>
          </a:p>
        </p:txBody>
      </p:sp>
      <p:pic>
        <p:nvPicPr>
          <p:cNvPr id="78854" name="Picture 9" descr="20m AM26LV31E"/>
          <p:cNvPicPr>
            <a:picLocks noChangeAspect="1" noChangeArrowheads="1"/>
          </p:cNvPicPr>
          <p:nvPr/>
        </p:nvPicPr>
        <p:blipFill>
          <a:blip r:embed="rId3"/>
          <a:srcRect/>
          <a:stretch>
            <a:fillRect/>
          </a:stretch>
        </p:blipFill>
        <p:spPr bwMode="auto">
          <a:xfrm>
            <a:off x="4462463" y="2359025"/>
            <a:ext cx="4681537" cy="351155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Title 1"/>
          <p:cNvSpPr>
            <a:spLocks noGrp="1"/>
          </p:cNvSpPr>
          <p:nvPr>
            <p:ph type="title"/>
          </p:nvPr>
        </p:nvSpPr>
        <p:spPr/>
        <p:txBody>
          <a:bodyPr/>
          <a:lstStyle/>
          <a:p>
            <a:r>
              <a:rPr lang="en-US" smtClean="0"/>
              <a:t>Signal Waveforms at 30 meters </a:t>
            </a:r>
          </a:p>
        </p:txBody>
      </p:sp>
      <p:pic>
        <p:nvPicPr>
          <p:cNvPr id="79874" name="Picture 4" descr="AM26C31"/>
          <p:cNvPicPr>
            <a:picLocks noChangeAspect="1" noChangeArrowheads="1"/>
          </p:cNvPicPr>
          <p:nvPr/>
        </p:nvPicPr>
        <p:blipFill>
          <a:blip r:embed="rId2"/>
          <a:srcRect/>
          <a:stretch>
            <a:fillRect/>
          </a:stretch>
        </p:blipFill>
        <p:spPr bwMode="auto">
          <a:xfrm>
            <a:off x="152400" y="2381250"/>
            <a:ext cx="4681538" cy="3511550"/>
          </a:xfrm>
          <a:prstGeom prst="rect">
            <a:avLst/>
          </a:prstGeom>
          <a:noFill/>
          <a:ln w="9525">
            <a:noFill/>
            <a:miter lim="800000"/>
            <a:headEnd/>
            <a:tailEnd/>
          </a:ln>
        </p:spPr>
      </p:pic>
      <p:pic>
        <p:nvPicPr>
          <p:cNvPr id="79875" name="Picture 5" descr="AM26LV31E"/>
          <p:cNvPicPr>
            <a:picLocks noChangeAspect="1" noChangeArrowheads="1"/>
          </p:cNvPicPr>
          <p:nvPr/>
        </p:nvPicPr>
        <p:blipFill>
          <a:blip r:embed="rId3"/>
          <a:srcRect/>
          <a:stretch>
            <a:fillRect/>
          </a:stretch>
        </p:blipFill>
        <p:spPr bwMode="auto">
          <a:xfrm>
            <a:off x="4462463" y="2381250"/>
            <a:ext cx="4681537" cy="3511550"/>
          </a:xfrm>
          <a:prstGeom prst="rect">
            <a:avLst/>
          </a:prstGeom>
          <a:noFill/>
          <a:ln w="9525">
            <a:noFill/>
            <a:miter lim="800000"/>
            <a:headEnd/>
            <a:tailEnd/>
          </a:ln>
        </p:spPr>
      </p:pic>
      <p:sp>
        <p:nvSpPr>
          <p:cNvPr id="79876" name="Text Box 6"/>
          <p:cNvSpPr txBox="1">
            <a:spLocks noChangeArrowheads="1"/>
          </p:cNvSpPr>
          <p:nvPr/>
        </p:nvSpPr>
        <p:spPr bwMode="auto">
          <a:xfrm>
            <a:off x="304800" y="1314450"/>
            <a:ext cx="2667000" cy="915988"/>
          </a:xfrm>
          <a:prstGeom prst="rect">
            <a:avLst/>
          </a:prstGeom>
          <a:noFill/>
          <a:ln w="9525">
            <a:noFill/>
            <a:miter lim="800000"/>
            <a:headEnd/>
            <a:tailEnd/>
          </a:ln>
        </p:spPr>
        <p:txBody>
          <a:bodyPr>
            <a:spAutoFit/>
          </a:bodyPr>
          <a:lstStyle/>
          <a:p>
            <a:pPr>
              <a:spcBef>
                <a:spcPct val="50000"/>
              </a:spcBef>
            </a:pPr>
            <a:r>
              <a:rPr lang="en-US" b="1">
                <a:solidFill>
                  <a:srgbClr val="000099"/>
                </a:solidFill>
              </a:rPr>
              <a:t>AM26C31</a:t>
            </a:r>
            <a:r>
              <a:rPr lang="en-US">
                <a:solidFill>
                  <a:srgbClr val="000099"/>
                </a:solidFill>
              </a:rPr>
              <a:t>  (VCC=5.0V)</a:t>
            </a:r>
            <a:br>
              <a:rPr lang="en-US">
                <a:solidFill>
                  <a:srgbClr val="000099"/>
                </a:solidFill>
              </a:rPr>
            </a:br>
            <a:r>
              <a:rPr lang="en-US">
                <a:solidFill>
                  <a:srgbClr val="000099"/>
                </a:solidFill>
              </a:rPr>
              <a:t>V</a:t>
            </a:r>
            <a:r>
              <a:rPr lang="en-US" baseline="-25000">
                <a:solidFill>
                  <a:srgbClr val="000099"/>
                </a:solidFill>
              </a:rPr>
              <a:t>OD</a:t>
            </a:r>
            <a:r>
              <a:rPr lang="en-US">
                <a:solidFill>
                  <a:srgbClr val="000099"/>
                </a:solidFill>
              </a:rPr>
              <a:t> = +2.40V &amp; -2.56V</a:t>
            </a:r>
            <a:br>
              <a:rPr lang="en-US">
                <a:solidFill>
                  <a:srgbClr val="000099"/>
                </a:solidFill>
              </a:rPr>
            </a:br>
            <a:r>
              <a:rPr lang="en-US">
                <a:solidFill>
                  <a:srgbClr val="000099"/>
                </a:solidFill>
              </a:rPr>
              <a:t>Power = 170.5mW</a:t>
            </a:r>
          </a:p>
        </p:txBody>
      </p:sp>
      <p:sp>
        <p:nvSpPr>
          <p:cNvPr id="79877" name="Text Box 7"/>
          <p:cNvSpPr txBox="1">
            <a:spLocks noChangeArrowheads="1"/>
          </p:cNvSpPr>
          <p:nvPr/>
        </p:nvSpPr>
        <p:spPr bwMode="auto">
          <a:xfrm>
            <a:off x="5715000" y="1314450"/>
            <a:ext cx="2971800" cy="915988"/>
          </a:xfrm>
          <a:prstGeom prst="rect">
            <a:avLst/>
          </a:prstGeom>
          <a:noFill/>
          <a:ln w="9525">
            <a:noFill/>
            <a:miter lim="800000"/>
            <a:headEnd/>
            <a:tailEnd/>
          </a:ln>
        </p:spPr>
        <p:txBody>
          <a:bodyPr>
            <a:spAutoFit/>
          </a:bodyPr>
          <a:lstStyle/>
          <a:p>
            <a:pPr>
              <a:spcBef>
                <a:spcPct val="50000"/>
              </a:spcBef>
            </a:pPr>
            <a:r>
              <a:rPr lang="en-US" b="1">
                <a:solidFill>
                  <a:srgbClr val="006600"/>
                </a:solidFill>
              </a:rPr>
              <a:t>AM26LV31E</a:t>
            </a:r>
            <a:r>
              <a:rPr lang="en-US">
                <a:solidFill>
                  <a:srgbClr val="006600"/>
                </a:solidFill>
              </a:rPr>
              <a:t>  (VCC=3.3V)</a:t>
            </a:r>
            <a:br>
              <a:rPr lang="en-US">
                <a:solidFill>
                  <a:srgbClr val="006600"/>
                </a:solidFill>
              </a:rPr>
            </a:br>
            <a:r>
              <a:rPr lang="en-US">
                <a:solidFill>
                  <a:srgbClr val="006600"/>
                </a:solidFill>
              </a:rPr>
              <a:t>V</a:t>
            </a:r>
            <a:r>
              <a:rPr lang="en-US" baseline="-25000">
                <a:solidFill>
                  <a:srgbClr val="006600"/>
                </a:solidFill>
              </a:rPr>
              <a:t>OD</a:t>
            </a:r>
            <a:r>
              <a:rPr lang="en-US">
                <a:solidFill>
                  <a:srgbClr val="006600"/>
                </a:solidFill>
              </a:rPr>
              <a:t> = +2.16V &amp; -2.32V</a:t>
            </a:r>
            <a:br>
              <a:rPr lang="en-US">
                <a:solidFill>
                  <a:srgbClr val="006600"/>
                </a:solidFill>
              </a:rPr>
            </a:br>
            <a:r>
              <a:rPr lang="en-US">
                <a:solidFill>
                  <a:srgbClr val="006600"/>
                </a:solidFill>
              </a:rPr>
              <a:t>Power = 93.4mW (-45%) </a:t>
            </a:r>
          </a:p>
        </p:txBody>
      </p:sp>
      <p:sp>
        <p:nvSpPr>
          <p:cNvPr id="79878" name="Text Box 8"/>
          <p:cNvSpPr txBox="1">
            <a:spLocks noChangeArrowheads="1"/>
          </p:cNvSpPr>
          <p:nvPr/>
        </p:nvSpPr>
        <p:spPr bwMode="auto">
          <a:xfrm>
            <a:off x="3429000" y="1314450"/>
            <a:ext cx="1752600" cy="935038"/>
          </a:xfrm>
          <a:prstGeom prst="rect">
            <a:avLst/>
          </a:prstGeom>
          <a:noFill/>
          <a:ln w="19050">
            <a:solidFill>
              <a:schemeClr val="tx1"/>
            </a:solidFill>
            <a:miter lim="800000"/>
            <a:headEnd/>
            <a:tailEnd/>
          </a:ln>
        </p:spPr>
        <p:txBody>
          <a:bodyPr>
            <a:spAutoFit/>
          </a:bodyPr>
          <a:lstStyle/>
          <a:p>
            <a:pPr>
              <a:spcBef>
                <a:spcPct val="50000"/>
              </a:spcBef>
            </a:pPr>
            <a:r>
              <a:rPr lang="en-US"/>
              <a:t>CH1 = A input</a:t>
            </a:r>
            <a:br>
              <a:rPr lang="en-US"/>
            </a:br>
            <a:r>
              <a:rPr lang="en-US"/>
              <a:t>CH2 = B input</a:t>
            </a:r>
            <a:br>
              <a:rPr lang="en-US"/>
            </a:br>
            <a:r>
              <a:rPr lang="en-US"/>
              <a:t>M1 = A-B Math</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p:cNvSpPr>
            <a:spLocks noGrp="1"/>
          </p:cNvSpPr>
          <p:nvPr>
            <p:ph type="title" idx="4294967295"/>
          </p:nvPr>
        </p:nvSpPr>
        <p:spPr/>
        <p:txBody>
          <a:bodyPr/>
          <a:lstStyle/>
          <a:p>
            <a:r>
              <a:rPr lang="en-US" sz="2800" smtClean="0">
                <a:latin typeface="Century Gothic" pitchFamily="34" charset="0"/>
              </a:rPr>
              <a:t>AM26LV31E Conclusion</a:t>
            </a:r>
          </a:p>
        </p:txBody>
      </p:sp>
      <p:sp>
        <p:nvSpPr>
          <p:cNvPr id="86019" name="Content Placeholder 2"/>
          <p:cNvSpPr>
            <a:spLocks noGrp="1"/>
          </p:cNvSpPr>
          <p:nvPr>
            <p:ph idx="4294967295"/>
          </p:nvPr>
        </p:nvSpPr>
        <p:spPr>
          <a:xfrm>
            <a:off x="333375" y="1185863"/>
            <a:ext cx="8467725" cy="4976812"/>
          </a:xfrm>
        </p:spPr>
        <p:txBody>
          <a:bodyPr/>
          <a:lstStyle/>
          <a:p>
            <a:pPr marL="0" indent="0">
              <a:buFontTx/>
              <a:buNone/>
            </a:pPr>
            <a:r>
              <a:rPr lang="en-US" sz="2400" smtClean="0">
                <a:latin typeface="Century Gothic" pitchFamily="34" charset="0"/>
              </a:rPr>
              <a:t>The supply voltage is 1.7V less on the AM26LV31E which lowers the power requirement by 44% compared to the AM26C31. The driver circuitry of the AM26LV31E provides an output signal that is RS422 compliant. The AM26LV31E output voltage levels are within a quarter of a volt from the AM26C31 levels. Even with the 30 meter cable the signal has a large voltage margin for the  standard RS422 receiver sensitivity of +/-200mV.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Title 1"/>
          <p:cNvSpPr>
            <a:spLocks noGrp="1"/>
          </p:cNvSpPr>
          <p:nvPr>
            <p:ph type="title"/>
          </p:nvPr>
        </p:nvSpPr>
        <p:spPr/>
        <p:txBody>
          <a:bodyPr/>
          <a:lstStyle/>
          <a:p>
            <a:r>
              <a:rPr lang="en-US" smtClean="0"/>
              <a:t>Thank You!</a:t>
            </a:r>
          </a:p>
        </p:txBody>
      </p:sp>
      <p:sp>
        <p:nvSpPr>
          <p:cNvPr id="80898" name="Date Placeholder 2"/>
          <p:cNvSpPr>
            <a:spLocks noGrp="1"/>
          </p:cNvSpPr>
          <p:nvPr>
            <p:ph type="dt" sz="quarter" idx="10"/>
          </p:nvPr>
        </p:nvSpPr>
        <p:spPr>
          <a:noFill/>
        </p:spPr>
        <p:txBody>
          <a:bodyPr/>
          <a:lstStyle/>
          <a:p>
            <a:fld id="{B9F36638-6598-4AF4-826F-1A6153A0A780}" type="datetime1">
              <a:rPr lang="en-US" smtClean="0"/>
              <a:pPr/>
              <a:t>3/26/2014</a:t>
            </a:fld>
            <a:endParaRPr lang="en-US" smtClean="0"/>
          </a:p>
        </p:txBody>
      </p:sp>
      <p:sp>
        <p:nvSpPr>
          <p:cNvPr id="80899" name="Footer Placeholder 3"/>
          <p:cNvSpPr>
            <a:spLocks noGrp="1"/>
          </p:cNvSpPr>
          <p:nvPr>
            <p:ph type="ftr" sz="quarter" idx="11"/>
          </p:nvPr>
        </p:nvSpPr>
        <p:spPr>
          <a:noFill/>
        </p:spPr>
        <p:txBody>
          <a:bodyPr/>
          <a:lstStyle/>
          <a:p>
            <a:endParaRPr lang="en-US" dirty="0" smtClean="0"/>
          </a:p>
        </p:txBody>
      </p:sp>
      <p:sp>
        <p:nvSpPr>
          <p:cNvPr id="80900" name="Slide Number Placeholder 4"/>
          <p:cNvSpPr>
            <a:spLocks noGrp="1"/>
          </p:cNvSpPr>
          <p:nvPr>
            <p:ph type="sldNum" sz="quarter" idx="12"/>
          </p:nvPr>
        </p:nvSpPr>
        <p:spPr>
          <a:noFill/>
        </p:spPr>
        <p:txBody>
          <a:bodyPr/>
          <a:lstStyle/>
          <a:p>
            <a:fld id="{541DFE24-E816-485A-8868-C9B99D9B4991}" type="slidenum">
              <a:rPr lang="en-US" smtClean="0"/>
              <a:pPr/>
              <a:t>6</a:t>
            </a:fld>
            <a:endParaRPr 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inalPowerpoint">
  <a:themeElements>
    <a:clrScheme name="FinalPowerpoint 1">
      <a:dk1>
        <a:srgbClr val="000000"/>
      </a:dk1>
      <a:lt1>
        <a:srgbClr val="FFFFFF"/>
      </a:lt1>
      <a:dk2>
        <a:srgbClr val="FF0000"/>
      </a:dk2>
      <a:lt2>
        <a:srgbClr val="808080"/>
      </a:lt2>
      <a:accent1>
        <a:srgbClr val="AAAAAA"/>
      </a:accent1>
      <a:accent2>
        <a:srgbClr val="000000"/>
      </a:accent2>
      <a:accent3>
        <a:srgbClr val="FFFFFF"/>
      </a:accent3>
      <a:accent4>
        <a:srgbClr val="000000"/>
      </a:accent4>
      <a:accent5>
        <a:srgbClr val="D2D2D2"/>
      </a:accent5>
      <a:accent6>
        <a:srgbClr val="000000"/>
      </a:accent6>
      <a:hlink>
        <a:srgbClr val="FF0000"/>
      </a:hlink>
      <a:folHlink>
        <a:srgbClr val="AAAAAA"/>
      </a:folHlink>
    </a:clrScheme>
    <a:fontScheme name="FinalPower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inalPowerpoint 1">
        <a:dk1>
          <a:srgbClr val="000000"/>
        </a:dk1>
        <a:lt1>
          <a:srgbClr val="FFFFFF"/>
        </a:lt1>
        <a:dk2>
          <a:srgbClr val="FF0000"/>
        </a:dk2>
        <a:lt2>
          <a:srgbClr val="808080"/>
        </a:lt2>
        <a:accent1>
          <a:srgbClr val="AAAAAA"/>
        </a:accent1>
        <a:accent2>
          <a:srgbClr val="000000"/>
        </a:accent2>
        <a:accent3>
          <a:srgbClr val="FFFFFF"/>
        </a:accent3>
        <a:accent4>
          <a:srgbClr val="000000"/>
        </a:accent4>
        <a:accent5>
          <a:srgbClr val="D2D2D2"/>
        </a:accent5>
        <a:accent6>
          <a:srgbClr val="000000"/>
        </a:accent6>
        <a:hlink>
          <a:srgbClr val="FF0000"/>
        </a:hlink>
        <a:folHlink>
          <a:srgbClr val="AAAAAA"/>
        </a:folHlink>
      </a:clrScheme>
      <a:clrMap bg1="lt1" tx1="dk1" bg2="lt2" tx2="dk2" accent1="accent1" accent2="accent2" accent3="accent3" accent4="accent4" accent5="accent5" accent6="accent6" hlink="hlink" folHlink="folHlink"/>
    </a:extraClrScheme>
    <a:extraClrScheme>
      <a:clrScheme name="FinalPowerpoint 2">
        <a:dk1>
          <a:srgbClr val="AAAAAA"/>
        </a:dk1>
        <a:lt1>
          <a:srgbClr val="FFFFFF"/>
        </a:lt1>
        <a:dk2>
          <a:srgbClr val="000000"/>
        </a:dk2>
        <a:lt2>
          <a:srgbClr val="FFFFFF"/>
        </a:lt2>
        <a:accent1>
          <a:srgbClr val="AAAAAA"/>
        </a:accent1>
        <a:accent2>
          <a:srgbClr val="FFFFFF"/>
        </a:accent2>
        <a:accent3>
          <a:srgbClr val="AAAAAA"/>
        </a:accent3>
        <a:accent4>
          <a:srgbClr val="DADADA"/>
        </a:accent4>
        <a:accent5>
          <a:srgbClr val="D2D2D2"/>
        </a:accent5>
        <a:accent6>
          <a:srgbClr val="E7E7E7"/>
        </a:accent6>
        <a:hlink>
          <a:srgbClr val="AAAAAA"/>
        </a:hlink>
        <a:folHlink>
          <a:srgbClr val="FF0000"/>
        </a:folHlink>
      </a:clrScheme>
      <a:clrMap bg1="dk2" tx1="lt1" bg2="dk1" tx2="lt2" accent1="accent1" accent2="accent2" accent3="accent3" accent4="accent4" accent5="accent5" accent6="accent6" hlink="hlink" folHlink="folHlink"/>
    </a:extraClrScheme>
    <a:extraClrScheme>
      <a:clrScheme name="FinalPowerpoint 3">
        <a:dk1>
          <a:srgbClr val="808080"/>
        </a:dk1>
        <a:lt1>
          <a:srgbClr val="FFFFFF"/>
        </a:lt1>
        <a:dk2>
          <a:srgbClr val="AAAAAA"/>
        </a:dk2>
        <a:lt2>
          <a:srgbClr val="000000"/>
        </a:lt2>
        <a:accent1>
          <a:srgbClr val="000000"/>
        </a:accent1>
        <a:accent2>
          <a:srgbClr val="AAAAAA"/>
        </a:accent2>
        <a:accent3>
          <a:srgbClr val="D2D2D2"/>
        </a:accent3>
        <a:accent4>
          <a:srgbClr val="DADADA"/>
        </a:accent4>
        <a:accent5>
          <a:srgbClr val="AAAAAA"/>
        </a:accent5>
        <a:accent6>
          <a:srgbClr val="9A9A9A"/>
        </a:accent6>
        <a:hlink>
          <a:srgbClr val="FF0000"/>
        </a:hlink>
        <a:folHlink>
          <a:srgbClr val="FFFFFF"/>
        </a:folHlink>
      </a:clrScheme>
      <a:clrMap bg1="dk2" tx1="lt1" bg2="dk1" tx2="lt2" accent1="accent1" accent2="accent2" accent3="accent3" accent4="accent4" accent5="accent5" accent6="accent6" hlink="hlink" folHlink="folHlink"/>
    </a:extraClrScheme>
    <a:extraClrScheme>
      <a:clrScheme name="FinalPowerpoint 4">
        <a:dk1>
          <a:srgbClr val="000000"/>
        </a:dk1>
        <a:lt1>
          <a:srgbClr val="FF0000"/>
        </a:lt1>
        <a:dk2>
          <a:srgbClr val="FFFFFF"/>
        </a:dk2>
        <a:lt2>
          <a:srgbClr val="000000"/>
        </a:lt2>
        <a:accent1>
          <a:srgbClr val="AAAAAA"/>
        </a:accent1>
        <a:accent2>
          <a:srgbClr val="FFFFFF"/>
        </a:accent2>
        <a:accent3>
          <a:srgbClr val="FFAAAA"/>
        </a:accent3>
        <a:accent4>
          <a:srgbClr val="000000"/>
        </a:accent4>
        <a:accent5>
          <a:srgbClr val="D2D2D2"/>
        </a:accent5>
        <a:accent6>
          <a:srgbClr val="E7E7E7"/>
        </a:accent6>
        <a:hlink>
          <a:srgbClr val="000000"/>
        </a:hlink>
        <a:folHlink>
          <a:srgbClr val="AAAAA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AAAAAA"/>
      </a:dk1>
      <a:lt1>
        <a:srgbClr val="FFFFFF"/>
      </a:lt1>
      <a:dk2>
        <a:srgbClr val="000000"/>
      </a:dk2>
      <a:lt2>
        <a:srgbClr val="FFFFFF"/>
      </a:lt2>
      <a:accent1>
        <a:srgbClr val="AAAAAA"/>
      </a:accent1>
      <a:accent2>
        <a:srgbClr val="FFFFFF"/>
      </a:accent2>
      <a:accent3>
        <a:srgbClr val="AAAAAA"/>
      </a:accent3>
      <a:accent4>
        <a:srgbClr val="DADADA"/>
      </a:accent4>
      <a:accent5>
        <a:srgbClr val="D2D2D2"/>
      </a:accent5>
      <a:accent6>
        <a:srgbClr val="E7E7E7"/>
      </a:accent6>
      <a:hlink>
        <a:srgbClr val="AAAAAA"/>
      </a:hlink>
      <a:folHlink>
        <a:srgbClr val="FF00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AAAAAA"/>
        </a:dk1>
        <a:lt1>
          <a:srgbClr val="FFFFFF"/>
        </a:lt1>
        <a:dk2>
          <a:srgbClr val="000000"/>
        </a:dk2>
        <a:lt2>
          <a:srgbClr val="FFFFFF"/>
        </a:lt2>
        <a:accent1>
          <a:srgbClr val="AAAAAA"/>
        </a:accent1>
        <a:accent2>
          <a:srgbClr val="FFFFFF"/>
        </a:accent2>
        <a:accent3>
          <a:srgbClr val="AAAAAA"/>
        </a:accent3>
        <a:accent4>
          <a:srgbClr val="DADADA"/>
        </a:accent4>
        <a:accent5>
          <a:srgbClr val="D2D2D2"/>
        </a:accent5>
        <a:accent6>
          <a:srgbClr val="E7E7E7"/>
        </a:accent6>
        <a:hlink>
          <a:srgbClr val="AAAAAA"/>
        </a:hlink>
        <a:folHlink>
          <a:srgbClr val="FF000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Custom Design">
  <a:themeElements>
    <a:clrScheme name="1_Custom Design 1">
      <a:dk1>
        <a:srgbClr val="000000"/>
      </a:dk1>
      <a:lt1>
        <a:srgbClr val="AAAAAA"/>
      </a:lt1>
      <a:dk2>
        <a:srgbClr val="FFFFFF"/>
      </a:dk2>
      <a:lt2>
        <a:srgbClr val="808080"/>
      </a:lt2>
      <a:accent1>
        <a:srgbClr val="000000"/>
      </a:accent1>
      <a:accent2>
        <a:srgbClr val="AAAAAA"/>
      </a:accent2>
      <a:accent3>
        <a:srgbClr val="D2D2D2"/>
      </a:accent3>
      <a:accent4>
        <a:srgbClr val="000000"/>
      </a:accent4>
      <a:accent5>
        <a:srgbClr val="AAAAAA"/>
      </a:accent5>
      <a:accent6>
        <a:srgbClr val="9A9A9A"/>
      </a:accent6>
      <a:hlink>
        <a:srgbClr val="FF0000"/>
      </a:hlink>
      <a:folHlink>
        <a:srgbClr val="FFFFFF"/>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ustom Design 1">
        <a:dk1>
          <a:srgbClr val="000000"/>
        </a:dk1>
        <a:lt1>
          <a:srgbClr val="AAAAAA"/>
        </a:lt1>
        <a:dk2>
          <a:srgbClr val="FFFFFF"/>
        </a:dk2>
        <a:lt2>
          <a:srgbClr val="808080"/>
        </a:lt2>
        <a:accent1>
          <a:srgbClr val="000000"/>
        </a:accent1>
        <a:accent2>
          <a:srgbClr val="AAAAAA"/>
        </a:accent2>
        <a:accent3>
          <a:srgbClr val="D2D2D2"/>
        </a:accent3>
        <a:accent4>
          <a:srgbClr val="000000"/>
        </a:accent4>
        <a:accent5>
          <a:srgbClr val="AAAAAA"/>
        </a:accent5>
        <a:accent6>
          <a:srgbClr val="9A9A9A"/>
        </a:accent6>
        <a:hlink>
          <a:srgbClr val="FF0000"/>
        </a:hlink>
        <a:folHlink>
          <a:srgbClr val="FFFFFF"/>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Custom Design">
  <a:themeElements>
    <a:clrScheme name="3_Custom Design 1">
      <a:dk1>
        <a:srgbClr val="000000"/>
      </a:dk1>
      <a:lt1>
        <a:srgbClr val="AAAAAA"/>
      </a:lt1>
      <a:dk2>
        <a:srgbClr val="FFFFFF"/>
      </a:dk2>
      <a:lt2>
        <a:srgbClr val="808080"/>
      </a:lt2>
      <a:accent1>
        <a:srgbClr val="000000"/>
      </a:accent1>
      <a:accent2>
        <a:srgbClr val="AAAAAA"/>
      </a:accent2>
      <a:accent3>
        <a:srgbClr val="D2D2D2"/>
      </a:accent3>
      <a:accent4>
        <a:srgbClr val="000000"/>
      </a:accent4>
      <a:accent5>
        <a:srgbClr val="AAAAAA"/>
      </a:accent5>
      <a:accent6>
        <a:srgbClr val="9A9A9A"/>
      </a:accent6>
      <a:hlink>
        <a:srgbClr val="FF0000"/>
      </a:hlink>
      <a:folHlink>
        <a:srgbClr val="FFFFFF"/>
      </a:folHlink>
    </a:clrScheme>
    <a:fontScheme name="3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Custom Design 1">
        <a:dk1>
          <a:srgbClr val="000000"/>
        </a:dk1>
        <a:lt1>
          <a:srgbClr val="AAAAAA"/>
        </a:lt1>
        <a:dk2>
          <a:srgbClr val="FFFFFF"/>
        </a:dk2>
        <a:lt2>
          <a:srgbClr val="808080"/>
        </a:lt2>
        <a:accent1>
          <a:srgbClr val="000000"/>
        </a:accent1>
        <a:accent2>
          <a:srgbClr val="AAAAAA"/>
        </a:accent2>
        <a:accent3>
          <a:srgbClr val="D2D2D2"/>
        </a:accent3>
        <a:accent4>
          <a:srgbClr val="000000"/>
        </a:accent4>
        <a:accent5>
          <a:srgbClr val="AAAAAA"/>
        </a:accent5>
        <a:accent6>
          <a:srgbClr val="9A9A9A"/>
        </a:accent6>
        <a:hlink>
          <a:srgbClr val="FF0000"/>
        </a:hlink>
        <a:folHlink>
          <a:srgbClr val="FFFFFF"/>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FinalPowerpoint">
  <a:themeElements>
    <a:clrScheme name="1_FinalPowerpoint 1">
      <a:dk1>
        <a:srgbClr val="000000"/>
      </a:dk1>
      <a:lt1>
        <a:srgbClr val="FFFFFF"/>
      </a:lt1>
      <a:dk2>
        <a:srgbClr val="FF0000"/>
      </a:dk2>
      <a:lt2>
        <a:srgbClr val="808080"/>
      </a:lt2>
      <a:accent1>
        <a:srgbClr val="AAAAAA"/>
      </a:accent1>
      <a:accent2>
        <a:srgbClr val="000000"/>
      </a:accent2>
      <a:accent3>
        <a:srgbClr val="FFFFFF"/>
      </a:accent3>
      <a:accent4>
        <a:srgbClr val="000000"/>
      </a:accent4>
      <a:accent5>
        <a:srgbClr val="D2D2D2"/>
      </a:accent5>
      <a:accent6>
        <a:srgbClr val="000000"/>
      </a:accent6>
      <a:hlink>
        <a:srgbClr val="FF0000"/>
      </a:hlink>
      <a:folHlink>
        <a:srgbClr val="AAAAAA"/>
      </a:folHlink>
    </a:clrScheme>
    <a:fontScheme name="1_FinalPower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FinalPowerpoint 1">
        <a:dk1>
          <a:srgbClr val="000000"/>
        </a:dk1>
        <a:lt1>
          <a:srgbClr val="FFFFFF"/>
        </a:lt1>
        <a:dk2>
          <a:srgbClr val="FF0000"/>
        </a:dk2>
        <a:lt2>
          <a:srgbClr val="808080"/>
        </a:lt2>
        <a:accent1>
          <a:srgbClr val="AAAAAA"/>
        </a:accent1>
        <a:accent2>
          <a:srgbClr val="000000"/>
        </a:accent2>
        <a:accent3>
          <a:srgbClr val="FFFFFF"/>
        </a:accent3>
        <a:accent4>
          <a:srgbClr val="000000"/>
        </a:accent4>
        <a:accent5>
          <a:srgbClr val="D2D2D2"/>
        </a:accent5>
        <a:accent6>
          <a:srgbClr val="000000"/>
        </a:accent6>
        <a:hlink>
          <a:srgbClr val="FF0000"/>
        </a:hlink>
        <a:folHlink>
          <a:srgbClr val="AAAAAA"/>
        </a:folHlink>
      </a:clrScheme>
      <a:clrMap bg1="lt1" tx1="dk1" bg2="lt2" tx2="dk2" accent1="accent1" accent2="accent2" accent3="accent3" accent4="accent4" accent5="accent5" accent6="accent6" hlink="hlink" folHlink="folHlink"/>
    </a:extraClrScheme>
    <a:extraClrScheme>
      <a:clrScheme name="1_FinalPowerpoint 2">
        <a:dk1>
          <a:srgbClr val="AAAAAA"/>
        </a:dk1>
        <a:lt1>
          <a:srgbClr val="FFFFFF"/>
        </a:lt1>
        <a:dk2>
          <a:srgbClr val="000000"/>
        </a:dk2>
        <a:lt2>
          <a:srgbClr val="FFFFFF"/>
        </a:lt2>
        <a:accent1>
          <a:srgbClr val="AAAAAA"/>
        </a:accent1>
        <a:accent2>
          <a:srgbClr val="FFFFFF"/>
        </a:accent2>
        <a:accent3>
          <a:srgbClr val="AAAAAA"/>
        </a:accent3>
        <a:accent4>
          <a:srgbClr val="DADADA"/>
        </a:accent4>
        <a:accent5>
          <a:srgbClr val="D2D2D2"/>
        </a:accent5>
        <a:accent6>
          <a:srgbClr val="E7E7E7"/>
        </a:accent6>
        <a:hlink>
          <a:srgbClr val="AAAAAA"/>
        </a:hlink>
        <a:folHlink>
          <a:srgbClr val="FF0000"/>
        </a:folHlink>
      </a:clrScheme>
      <a:clrMap bg1="dk2" tx1="lt1" bg2="dk1" tx2="lt2" accent1="accent1" accent2="accent2" accent3="accent3" accent4="accent4" accent5="accent5" accent6="accent6" hlink="hlink" folHlink="folHlink"/>
    </a:extraClrScheme>
    <a:extraClrScheme>
      <a:clrScheme name="1_FinalPowerpoint 3">
        <a:dk1>
          <a:srgbClr val="808080"/>
        </a:dk1>
        <a:lt1>
          <a:srgbClr val="FFFFFF"/>
        </a:lt1>
        <a:dk2>
          <a:srgbClr val="AAAAAA"/>
        </a:dk2>
        <a:lt2>
          <a:srgbClr val="000000"/>
        </a:lt2>
        <a:accent1>
          <a:srgbClr val="000000"/>
        </a:accent1>
        <a:accent2>
          <a:srgbClr val="AAAAAA"/>
        </a:accent2>
        <a:accent3>
          <a:srgbClr val="D2D2D2"/>
        </a:accent3>
        <a:accent4>
          <a:srgbClr val="DADADA"/>
        </a:accent4>
        <a:accent5>
          <a:srgbClr val="AAAAAA"/>
        </a:accent5>
        <a:accent6>
          <a:srgbClr val="9A9A9A"/>
        </a:accent6>
        <a:hlink>
          <a:srgbClr val="FF0000"/>
        </a:hlink>
        <a:folHlink>
          <a:srgbClr val="FFFFFF"/>
        </a:folHlink>
      </a:clrScheme>
      <a:clrMap bg1="dk2" tx1="lt1" bg2="dk1" tx2="lt2" accent1="accent1" accent2="accent2" accent3="accent3" accent4="accent4" accent5="accent5" accent6="accent6" hlink="hlink" folHlink="folHlink"/>
    </a:extraClrScheme>
    <a:extraClrScheme>
      <a:clrScheme name="1_FinalPowerpoint 4">
        <a:dk1>
          <a:srgbClr val="000000"/>
        </a:dk1>
        <a:lt1>
          <a:srgbClr val="FF0000"/>
        </a:lt1>
        <a:dk2>
          <a:srgbClr val="FFFFFF"/>
        </a:dk2>
        <a:lt2>
          <a:srgbClr val="000000"/>
        </a:lt2>
        <a:accent1>
          <a:srgbClr val="AAAAAA"/>
        </a:accent1>
        <a:accent2>
          <a:srgbClr val="FFFFFF"/>
        </a:accent2>
        <a:accent3>
          <a:srgbClr val="FFAAAA"/>
        </a:accent3>
        <a:accent4>
          <a:srgbClr val="000000"/>
        </a:accent4>
        <a:accent5>
          <a:srgbClr val="D2D2D2"/>
        </a:accent5>
        <a:accent6>
          <a:srgbClr val="E7E7E7"/>
        </a:accent6>
        <a:hlink>
          <a:srgbClr val="000000"/>
        </a:hlink>
        <a:folHlink>
          <a:srgbClr val="AAAAAA"/>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4_FinalPowerpoint">
  <a:themeElements>
    <a:clrScheme name="1_FinalPowerpoint 1">
      <a:dk1>
        <a:srgbClr val="000000"/>
      </a:dk1>
      <a:lt1>
        <a:srgbClr val="FFFFFF"/>
      </a:lt1>
      <a:dk2>
        <a:srgbClr val="FF0000"/>
      </a:dk2>
      <a:lt2>
        <a:srgbClr val="808080"/>
      </a:lt2>
      <a:accent1>
        <a:srgbClr val="AAAAAA"/>
      </a:accent1>
      <a:accent2>
        <a:srgbClr val="000000"/>
      </a:accent2>
      <a:accent3>
        <a:srgbClr val="FFFFFF"/>
      </a:accent3>
      <a:accent4>
        <a:srgbClr val="000000"/>
      </a:accent4>
      <a:accent5>
        <a:srgbClr val="D2D2D2"/>
      </a:accent5>
      <a:accent6>
        <a:srgbClr val="000000"/>
      </a:accent6>
      <a:hlink>
        <a:srgbClr val="FF0000"/>
      </a:hlink>
      <a:folHlink>
        <a:srgbClr val="AAAAAA"/>
      </a:folHlink>
    </a:clrScheme>
    <a:fontScheme name="1_FinalPower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FinalPowerpoint 1">
        <a:dk1>
          <a:srgbClr val="000000"/>
        </a:dk1>
        <a:lt1>
          <a:srgbClr val="FFFFFF"/>
        </a:lt1>
        <a:dk2>
          <a:srgbClr val="FF0000"/>
        </a:dk2>
        <a:lt2>
          <a:srgbClr val="808080"/>
        </a:lt2>
        <a:accent1>
          <a:srgbClr val="AAAAAA"/>
        </a:accent1>
        <a:accent2>
          <a:srgbClr val="000000"/>
        </a:accent2>
        <a:accent3>
          <a:srgbClr val="FFFFFF"/>
        </a:accent3>
        <a:accent4>
          <a:srgbClr val="000000"/>
        </a:accent4>
        <a:accent5>
          <a:srgbClr val="D2D2D2"/>
        </a:accent5>
        <a:accent6>
          <a:srgbClr val="000000"/>
        </a:accent6>
        <a:hlink>
          <a:srgbClr val="FF0000"/>
        </a:hlink>
        <a:folHlink>
          <a:srgbClr val="AAAAAA"/>
        </a:folHlink>
      </a:clrScheme>
      <a:clrMap bg1="lt1" tx1="dk1" bg2="lt2" tx2="dk2" accent1="accent1" accent2="accent2" accent3="accent3" accent4="accent4" accent5="accent5" accent6="accent6" hlink="hlink" folHlink="folHlink"/>
    </a:extraClrScheme>
    <a:extraClrScheme>
      <a:clrScheme name="1_FinalPowerpoint 2">
        <a:dk1>
          <a:srgbClr val="AAAAAA"/>
        </a:dk1>
        <a:lt1>
          <a:srgbClr val="FFFFFF"/>
        </a:lt1>
        <a:dk2>
          <a:srgbClr val="000000"/>
        </a:dk2>
        <a:lt2>
          <a:srgbClr val="FFFFFF"/>
        </a:lt2>
        <a:accent1>
          <a:srgbClr val="AAAAAA"/>
        </a:accent1>
        <a:accent2>
          <a:srgbClr val="FFFFFF"/>
        </a:accent2>
        <a:accent3>
          <a:srgbClr val="AAAAAA"/>
        </a:accent3>
        <a:accent4>
          <a:srgbClr val="DADADA"/>
        </a:accent4>
        <a:accent5>
          <a:srgbClr val="D2D2D2"/>
        </a:accent5>
        <a:accent6>
          <a:srgbClr val="E7E7E7"/>
        </a:accent6>
        <a:hlink>
          <a:srgbClr val="AAAAAA"/>
        </a:hlink>
        <a:folHlink>
          <a:srgbClr val="FF0000"/>
        </a:folHlink>
      </a:clrScheme>
      <a:clrMap bg1="dk2" tx1="lt1" bg2="dk1" tx2="lt2" accent1="accent1" accent2="accent2" accent3="accent3" accent4="accent4" accent5="accent5" accent6="accent6" hlink="hlink" folHlink="folHlink"/>
    </a:extraClrScheme>
    <a:extraClrScheme>
      <a:clrScheme name="1_FinalPowerpoint 3">
        <a:dk1>
          <a:srgbClr val="808080"/>
        </a:dk1>
        <a:lt1>
          <a:srgbClr val="FFFFFF"/>
        </a:lt1>
        <a:dk2>
          <a:srgbClr val="AAAAAA"/>
        </a:dk2>
        <a:lt2>
          <a:srgbClr val="000000"/>
        </a:lt2>
        <a:accent1>
          <a:srgbClr val="000000"/>
        </a:accent1>
        <a:accent2>
          <a:srgbClr val="AAAAAA"/>
        </a:accent2>
        <a:accent3>
          <a:srgbClr val="D2D2D2"/>
        </a:accent3>
        <a:accent4>
          <a:srgbClr val="DADADA"/>
        </a:accent4>
        <a:accent5>
          <a:srgbClr val="AAAAAA"/>
        </a:accent5>
        <a:accent6>
          <a:srgbClr val="9A9A9A"/>
        </a:accent6>
        <a:hlink>
          <a:srgbClr val="FF0000"/>
        </a:hlink>
        <a:folHlink>
          <a:srgbClr val="FFFFFF"/>
        </a:folHlink>
      </a:clrScheme>
      <a:clrMap bg1="dk2" tx1="lt1" bg2="dk1" tx2="lt2" accent1="accent1" accent2="accent2" accent3="accent3" accent4="accent4" accent5="accent5" accent6="accent6" hlink="hlink" folHlink="folHlink"/>
    </a:extraClrScheme>
    <a:extraClrScheme>
      <a:clrScheme name="1_FinalPowerpoint 4">
        <a:dk1>
          <a:srgbClr val="000000"/>
        </a:dk1>
        <a:lt1>
          <a:srgbClr val="FF0000"/>
        </a:lt1>
        <a:dk2>
          <a:srgbClr val="FFFFFF"/>
        </a:dk2>
        <a:lt2>
          <a:srgbClr val="000000"/>
        </a:lt2>
        <a:accent1>
          <a:srgbClr val="AAAAAA"/>
        </a:accent1>
        <a:accent2>
          <a:srgbClr val="FFFFFF"/>
        </a:accent2>
        <a:accent3>
          <a:srgbClr val="FFAAAA"/>
        </a:accent3>
        <a:accent4>
          <a:srgbClr val="000000"/>
        </a:accent4>
        <a:accent5>
          <a:srgbClr val="D2D2D2"/>
        </a:accent5>
        <a:accent6>
          <a:srgbClr val="E7E7E7"/>
        </a:accent6>
        <a:hlink>
          <a:srgbClr val="000000"/>
        </a:hlink>
        <a:folHlink>
          <a:srgbClr val="AAAAAA"/>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inalPowerpoint 4">
    <a:dk1>
      <a:srgbClr val="000000"/>
    </a:dk1>
    <a:lt1>
      <a:srgbClr val="FF0000"/>
    </a:lt1>
    <a:dk2>
      <a:srgbClr val="FFFFFF"/>
    </a:dk2>
    <a:lt2>
      <a:srgbClr val="000000"/>
    </a:lt2>
    <a:accent1>
      <a:srgbClr val="AAAAAA"/>
    </a:accent1>
    <a:accent2>
      <a:srgbClr val="FFFFFF"/>
    </a:accent2>
    <a:accent3>
      <a:srgbClr val="FFAAAA"/>
    </a:accent3>
    <a:accent4>
      <a:srgbClr val="000000"/>
    </a:accent4>
    <a:accent5>
      <a:srgbClr val="D2D2D2"/>
    </a:accent5>
    <a:accent6>
      <a:srgbClr val="E7E7E7"/>
    </a:accent6>
    <a:hlink>
      <a:srgbClr val="000000"/>
    </a:hlink>
    <a:folHlink>
      <a:srgbClr val="AAAAAA"/>
    </a:folHlink>
  </a:clrScheme>
</a:themeOverride>
</file>

<file path=ppt/theme/themeOverride2.xml><?xml version="1.0" encoding="utf-8"?>
<a:themeOverride xmlns:a="http://schemas.openxmlformats.org/drawingml/2006/main">
  <a:clrScheme name="1_FinalPowerpoint 4">
    <a:dk1>
      <a:srgbClr val="000000"/>
    </a:dk1>
    <a:lt1>
      <a:srgbClr val="FF0000"/>
    </a:lt1>
    <a:dk2>
      <a:srgbClr val="FFFFFF"/>
    </a:dk2>
    <a:lt2>
      <a:srgbClr val="000000"/>
    </a:lt2>
    <a:accent1>
      <a:srgbClr val="AAAAAA"/>
    </a:accent1>
    <a:accent2>
      <a:srgbClr val="FFFFFF"/>
    </a:accent2>
    <a:accent3>
      <a:srgbClr val="FFAAAA"/>
    </a:accent3>
    <a:accent4>
      <a:srgbClr val="000000"/>
    </a:accent4>
    <a:accent5>
      <a:srgbClr val="D2D2D2"/>
    </a:accent5>
    <a:accent6>
      <a:srgbClr val="E7E7E7"/>
    </a:accent6>
    <a:hlink>
      <a:srgbClr val="000000"/>
    </a:hlink>
    <a:folHlink>
      <a:srgbClr val="AAAAAA"/>
    </a:folHlink>
  </a:clrScheme>
</a:themeOverride>
</file>

<file path=docProps/app.xml><?xml version="1.0" encoding="utf-8"?>
<Properties xmlns="http://schemas.openxmlformats.org/officeDocument/2006/extended-properties" xmlns:vt="http://schemas.openxmlformats.org/officeDocument/2006/docPropsVTypes">
  <Template>FinalPowerpoint</Template>
  <TotalTime>1633</TotalTime>
  <Words>245</Words>
  <Application>Microsoft Office PowerPoint</Application>
  <PresentationFormat>On-screen Show (4:3)</PresentationFormat>
  <Paragraphs>19</Paragraphs>
  <Slides>6</Slides>
  <Notes>0</Notes>
  <HiddenSlides>0</HiddenSlides>
  <MMClips>0</MMClips>
  <ScaleCrop>false</ScaleCrop>
  <HeadingPairs>
    <vt:vector size="4" baseType="variant">
      <vt:variant>
        <vt:lpstr>Theme</vt:lpstr>
      </vt:variant>
      <vt:variant>
        <vt:i4>6</vt:i4>
      </vt:variant>
      <vt:variant>
        <vt:lpstr>Slide Titles</vt:lpstr>
      </vt:variant>
      <vt:variant>
        <vt:i4>6</vt:i4>
      </vt:variant>
    </vt:vector>
  </HeadingPairs>
  <TitlesOfParts>
    <vt:vector size="12" baseType="lpstr">
      <vt:lpstr>FinalPowerpoint</vt:lpstr>
      <vt:lpstr>Custom Design</vt:lpstr>
      <vt:lpstr>1_Custom Design</vt:lpstr>
      <vt:lpstr>3_Custom Design</vt:lpstr>
      <vt:lpstr>1_FinalPowerpoint</vt:lpstr>
      <vt:lpstr>4_FinalPowerpoint</vt:lpstr>
      <vt:lpstr>AM26LV31E Evaluation</vt:lpstr>
      <vt:lpstr>Signal Waveforms at 10 meters </vt:lpstr>
      <vt:lpstr>Signal Waveforms at 20 meters </vt:lpstr>
      <vt:lpstr>Signal Waveforms at 30 meters </vt:lpstr>
      <vt:lpstr>AM26LV31E Conclusion</vt:lpstr>
      <vt:lpstr>Thank You!</vt:lpstr>
    </vt:vector>
  </TitlesOfParts>
  <Company>Texas Instruments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Here</dc:title>
  <dc:creator>Eric Wand</dc:creator>
  <cp:lastModifiedBy>Michallick, Ronald</cp:lastModifiedBy>
  <cp:revision>71</cp:revision>
  <dcterms:created xsi:type="dcterms:W3CDTF">2007-12-19T20:51:45Z</dcterms:created>
  <dcterms:modified xsi:type="dcterms:W3CDTF">2014-03-26T15:04:10Z</dcterms:modified>
</cp:coreProperties>
</file>