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51" r:id="rId6"/>
  </p:sldMasterIdLst>
  <p:handoutMasterIdLst>
    <p:handoutMasterId r:id="rId11"/>
  </p:handoutMasterIdLst>
  <p:sldIdLst>
    <p:sldId id="339" r:id="rId7"/>
    <p:sldId id="343" r:id="rId8"/>
    <p:sldId id="344" r:id="rId9"/>
    <p:sldId id="345" r:id="rId10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5" autoAdjust="0"/>
    <p:restoredTop sz="94627" autoAdjust="0"/>
  </p:normalViewPr>
  <p:slideViewPr>
    <p:cSldViewPr snapToGrid="0">
      <p:cViewPr>
        <p:scale>
          <a:sx n="100" d="100"/>
          <a:sy n="100" d="100"/>
        </p:scale>
        <p:origin x="-2118" y="-666"/>
      </p:cViewPr>
      <p:guideLst>
        <p:guide orient="horz" pos="2160"/>
        <p:guide pos="41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/>
            </a:lvl1pPr>
          </a:lstStyle>
          <a:p>
            <a:endParaRPr lang="en-US" dirty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endParaRPr lang="en-US" dirty="0"/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/>
            </a:lvl1pPr>
          </a:lstStyle>
          <a:p>
            <a:endParaRPr lang="en-US" dirty="0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fld id="{458C88D7-D489-468D-B52D-D4EC020F98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76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8" name="Picture 26" descr="1c_revRed_rgb_powerpoin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6E259D-9417-45AA-B56A-ADD6D7C557E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00" name="Rectangle 28"/>
          <p:cNvSpPr>
            <a:spLocks noChangeArrowheads="1"/>
          </p:cNvSpPr>
          <p:nvPr userDrawn="1"/>
        </p:nvSpPr>
        <p:spPr bwMode="auto">
          <a:xfrm>
            <a:off x="469900" y="6397625"/>
            <a:ext cx="24320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solidFill>
                  <a:schemeClr val="tx2"/>
                </a:solidFill>
              </a:rPr>
              <a:t>TI Confidential – NDA restrictions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9D345-DC83-4928-BC72-94B8CC71E36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3B573-34CC-42A1-BF97-F1053D45845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3375" y="0"/>
            <a:ext cx="8467725" cy="587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5930CF2C-B29B-4139-8918-929CB45270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731F3-0391-402E-BB97-2C22AF7F398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7B355-4B77-407E-8886-E70801D55BA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865D8-A5E4-4C14-A4E1-5E4FC0E915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79A8F-A1CA-4DC6-8EE0-E5E4C921DEA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9A60F-FE8A-47C7-9484-6D4AFD18A45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58B32-6332-4C32-BC39-9BB0732A62B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A1894-F4CB-40C2-B465-68F1300FAB6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CDA57-543C-46CD-BA51-2967545FD92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B9B4A-7272-4696-ADC0-4692C4798C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4CF1B-11F1-499E-9659-529C5975159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EB0D9-956C-42DD-B89D-88263C7F316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94A0A-1FE2-48B8-A95C-9976BFA864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CBB90-7F0B-4CF4-B77A-132ABEEE8B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C0C90-47B4-4CA6-9A6C-754A7B5BC1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42E77-743F-47E2-8CB6-19BFE932E8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CBBEB-8664-40AD-8FD7-2A47BD65A5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CBEA4-FC38-4E3D-9A4C-1DCB5D8B04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D6D4B-7102-4874-B72C-F5DA857E945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EF880-8B2A-42DA-B284-8C64E32FD3C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9CAE5-E9C4-4838-AF04-C1504791817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69485-DE47-4EF2-8CF2-3F637D52EEB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C9939-8034-4DFC-B2F5-A8FA0BFA1BA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6156F-78F3-4634-A1B3-F21D7E6407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CCE6F-8DDC-4515-B83B-8AC5F9DD5E4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5FBDB-CB58-4D14-A3DC-D0A25A8444D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5E513-1B86-4363-9164-8E3E622C702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3714A-8461-46AC-ACBA-D5F49AD9141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07F1D-DCBB-4829-A399-C4B3C89D235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20F54-6C50-46E0-9E60-A1C73E9CC4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5733A-70AC-4FDF-B4D1-6E1058FA7FA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 descr="ti_stk_2c_pos_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fld id="{F18C398B-3764-4894-AC8B-0F93C9E608A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469900" y="6397625"/>
            <a:ext cx="24320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/>
              <a:t>TI Confidential – NDA restrictions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11" name="Picture 27" descr="1c_revBlack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fld id="{3B887C78-B647-4C1C-896E-2FCBEAA7573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6410" name="Rectangle 26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413" name="Rectangle 29"/>
          <p:cNvSpPr>
            <a:spLocks noChangeArrowheads="1"/>
          </p:cNvSpPr>
          <p:nvPr userDrawn="1"/>
        </p:nvSpPr>
        <p:spPr bwMode="auto">
          <a:xfrm>
            <a:off x="441325" y="6445250"/>
            <a:ext cx="24320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solidFill>
                  <a:schemeClr val="tx2"/>
                </a:solidFill>
              </a:rPr>
              <a:t>TI Confidential – NDA restrictions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26" name="Picture 18" descr="1c_revGray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6675"/>
            <a:ext cx="1136650" cy="280988"/>
          </a:xfrm>
          <a:prstGeom prst="rect">
            <a:avLst/>
          </a:prstGeom>
          <a:noFill/>
        </p:spPr>
      </p:pic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/>
            </a:lvl1pPr>
          </a:lstStyle>
          <a:p>
            <a:endParaRPr lang="en-US" dirty="0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fld id="{13CB5ACF-3E02-4E43-ADBA-5EF447DABD9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8625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628" name="Rectangle 20"/>
          <p:cNvSpPr>
            <a:spLocks noChangeArrowheads="1"/>
          </p:cNvSpPr>
          <p:nvPr userDrawn="1"/>
        </p:nvSpPr>
        <p:spPr bwMode="auto">
          <a:xfrm>
            <a:off x="469900" y="6397625"/>
            <a:ext cx="24320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>
                <a:solidFill>
                  <a:schemeClr val="tx2"/>
                </a:solidFill>
              </a:rPr>
              <a:t>TI Confidential – NDA restrictions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 correlation</a:t>
            </a:r>
          </a:p>
          <a:p>
            <a:pPr lvl="1"/>
            <a:r>
              <a:rPr lang="en-US" dirty="0" smtClean="0"/>
              <a:t>The sync word should not repeat itself as it will increase the likelihood of errors</a:t>
            </a:r>
          </a:p>
          <a:p>
            <a:r>
              <a:rPr lang="en-US" dirty="0" smtClean="0"/>
              <a:t>Example</a:t>
            </a:r>
          </a:p>
          <a:p>
            <a:pPr lvl="1">
              <a:buFontTx/>
              <a:buChar char="-"/>
            </a:pPr>
            <a:r>
              <a:rPr lang="en-US" dirty="0" smtClean="0"/>
              <a:t>Convert the sync word to a binary vector</a:t>
            </a:r>
          </a:p>
          <a:p>
            <a:pPr lvl="1">
              <a:buFontTx/>
              <a:buChar char="-"/>
            </a:pPr>
            <a:r>
              <a:rPr lang="en-US" dirty="0" smtClean="0"/>
              <a:t>Run </a:t>
            </a:r>
            <a:r>
              <a:rPr lang="en-US" dirty="0" err="1" smtClean="0"/>
              <a:t>xcorr</a:t>
            </a:r>
            <a:r>
              <a:rPr lang="en-US" dirty="0" smtClean="0"/>
              <a:t>(2*</a:t>
            </a:r>
            <a:r>
              <a:rPr lang="en-US" dirty="0" err="1" smtClean="0"/>
              <a:t>sync_vector</a:t>
            </a:r>
            <a:r>
              <a:rPr lang="en-US" dirty="0" smtClean="0"/>
              <a:t> - 1)</a:t>
            </a:r>
          </a:p>
          <a:p>
            <a:pPr lvl="1">
              <a:buFontTx/>
              <a:buChar char="-"/>
            </a:pPr>
            <a:r>
              <a:rPr lang="en-US" dirty="0" smtClean="0"/>
              <a:t>Plot the result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good sync word has no side lobes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Preamble as sync word</a:t>
            </a:r>
          </a:p>
          <a:p>
            <a:pPr lvl="1"/>
            <a:r>
              <a:rPr lang="nb-NO" dirty="0" smtClean="0"/>
              <a:t>0xAAAAAAAA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pre_syn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8000" y="2088000"/>
            <a:ext cx="5302054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5406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nb-NO" dirty="0"/>
              <a:t>A half random sync </a:t>
            </a:r>
            <a:r>
              <a:rPr lang="nb-NO" dirty="0" smtClean="0"/>
              <a:t>word</a:t>
            </a:r>
          </a:p>
          <a:p>
            <a:pPr lvl="1"/>
            <a:r>
              <a:rPr lang="nb-NO" dirty="0" smtClean="0"/>
              <a:t>0xBBA8E22A</a:t>
            </a:r>
            <a:endParaRPr lang="en-US" dirty="0"/>
          </a:p>
        </p:txBody>
      </p:sp>
      <p:pic>
        <p:nvPicPr>
          <p:cNvPr id="5" name="Content Placeholder 3" descr="though_syn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8000" y="2088000"/>
            <a:ext cx="5302054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2098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nb-NO" dirty="0"/>
              <a:t>Default CC1120 sync </a:t>
            </a:r>
            <a:r>
              <a:rPr lang="nb-NO" dirty="0" smtClean="0"/>
              <a:t>word</a:t>
            </a:r>
          </a:p>
          <a:p>
            <a:pPr lvl="1"/>
            <a:r>
              <a:rPr lang="nb-NO" dirty="0" smtClean="0"/>
              <a:t>0x930B51DE</a:t>
            </a:r>
            <a:endParaRPr lang="en-US" dirty="0"/>
          </a:p>
        </p:txBody>
      </p:sp>
      <p:pic>
        <p:nvPicPr>
          <p:cNvPr id="6" name="Content Placeholder 3" descr="std_syn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8000" y="2088000"/>
            <a:ext cx="5302054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2108826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7C107B6B9E645B15D9550253DF0C6" ma:contentTypeVersion="1" ma:contentTypeDescription="Create a new document." ma:contentTypeScope="" ma:versionID="98ed1b529887633f6306e865044c5abb">
  <xsd:schema xmlns:xsd="http://www.w3.org/2001/XMLSchema" xmlns:p="http://schemas.microsoft.com/office/2006/metadata/properties" targetNamespace="http://schemas.microsoft.com/office/2006/metadata/properties" ma:root="true" ma:fieldsID="86bc5fd1f6f894033cec4ded7bf0c7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17B680-2E28-428F-8FE5-0006E1E1FD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8097DB-C0A9-4C58-B565-78FE1904DF70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CD743CC-CD60-49B5-90FF-2F7D8C6E9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32582</TotalTime>
  <Words>66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FinalPowerpoint</vt:lpstr>
      <vt:lpstr>Custom Design</vt:lpstr>
      <vt:lpstr>1_Custom Design</vt:lpstr>
      <vt:lpstr>Fundamental Rule</vt:lpstr>
      <vt:lpstr>Example 1</vt:lpstr>
      <vt:lpstr>Example 2</vt:lpstr>
      <vt:lpstr>Example 3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Eric Wand</dc:creator>
  <cp:lastModifiedBy>Ermesjo, Torstein</cp:lastModifiedBy>
  <cp:revision>538</cp:revision>
  <dcterms:created xsi:type="dcterms:W3CDTF">2007-12-19T20:51:45Z</dcterms:created>
  <dcterms:modified xsi:type="dcterms:W3CDTF">2014-07-08T14:38:36Z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0x01010021F7C107B6B9E645B15D9550253DF0C6</vt:lpwstr>
  </property>
</Properties>
</file>