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7" r:id="rId4"/>
    <p:sldId id="261" r:id="rId5"/>
    <p:sldId id="266" r:id="rId6"/>
    <p:sldId id="263" r:id="rId7"/>
    <p:sldId id="271" r:id="rId8"/>
    <p:sldId id="262" r:id="rId9"/>
    <p:sldId id="273" r:id="rId10"/>
    <p:sldId id="268" r:id="rId11"/>
    <p:sldId id="269" r:id="rId12"/>
    <p:sldId id="274" r:id="rId13"/>
    <p:sldId id="264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8A85683-17E9-4E0C-8EAB-F13667407742}">
          <p14:sldIdLst>
            <p14:sldId id="257"/>
          </p14:sldIdLst>
        </p14:section>
        <p14:section name="タイトルなしのセクション" id="{CC9F269D-9A99-431F-9B7C-8DBA4FEAAEF4}">
          <p14:sldIdLst>
            <p14:sldId id="258"/>
            <p14:sldId id="267"/>
          </p14:sldIdLst>
        </p14:section>
        <p14:section name="タイトルなしのセクション" id="{27AF5C6E-EA43-41BC-992D-57C68E42F609}">
          <p14:sldIdLst>
            <p14:sldId id="261"/>
            <p14:sldId id="266"/>
            <p14:sldId id="263"/>
            <p14:sldId id="271"/>
          </p14:sldIdLst>
        </p14:section>
        <p14:section name="タイトルなしのセクション" id="{556471F7-06EC-4AD9-89BF-854C1FF6E80D}">
          <p14:sldIdLst>
            <p14:sldId id="262"/>
            <p14:sldId id="273"/>
            <p14:sldId id="268"/>
            <p14:sldId id="269"/>
            <p14:sldId id="274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71A48-4086-4C3E-BAEB-D2D25B29F9E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E930-91BD-4308-B0E2-F43B3E812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5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108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CE930-91BD-4308-B0E2-F43B3E812A7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9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47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39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9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93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76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7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30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4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0053E-6AB6-44B3-9A85-50CDF8F6A90D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EA8C-6696-49FC-ACDB-5C76ADD6F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39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2371536" y="183128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371536" y="183128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3163624" y="183128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163624" y="240734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1579448" y="240734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3955712" y="183128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3955712" y="183128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4747800" y="183128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747800" y="240734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539888" y="181851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5539888" y="181851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331976" y="181851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6331976" y="239458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1547664" y="216941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7124064" y="183128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7124064" y="183128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7916152" y="183128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7916152" y="240734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8510218" y="218074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六角形 30"/>
          <p:cNvSpPr/>
          <p:nvPr/>
        </p:nvSpPr>
        <p:spPr>
          <a:xfrm>
            <a:off x="2371536" y="299447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3" name="六角形 32"/>
          <p:cNvSpPr/>
          <p:nvPr/>
        </p:nvSpPr>
        <p:spPr>
          <a:xfrm>
            <a:off x="3955712" y="299447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34" name="六角形 33"/>
          <p:cNvSpPr/>
          <p:nvPr/>
        </p:nvSpPr>
        <p:spPr>
          <a:xfrm>
            <a:off x="5539888" y="299447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5" name="六角形 34"/>
          <p:cNvSpPr/>
          <p:nvPr/>
        </p:nvSpPr>
        <p:spPr>
          <a:xfrm>
            <a:off x="7124064" y="299447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6" name="六角形 35"/>
          <p:cNvSpPr/>
          <p:nvPr/>
        </p:nvSpPr>
        <p:spPr>
          <a:xfrm>
            <a:off x="787360" y="299447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83568" y="287343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 flipH="1">
            <a:off x="1403648" y="280142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1475656" y="321232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1502659" y="431084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56246" y="197627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5277" y="288733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33551" y="399594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51849" y="5301208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Note: </a:t>
            </a:r>
          </a:p>
          <a:p>
            <a:r>
              <a:rPr kumimoji="1" lang="en-US" altLang="ja-JP" dirty="0" smtClean="0"/>
              <a:t> Timer Settings : </a:t>
            </a:r>
            <a:r>
              <a:rPr kumimoji="1" lang="en-US" altLang="ja-JP" dirty="0" err="1" smtClean="0"/>
              <a:t>Upmode</a:t>
            </a:r>
            <a:r>
              <a:rPr kumimoji="1" lang="en-US" altLang="ja-JP" dirty="0" smtClean="0"/>
              <a:t> /  CCR0=7 / CCR1 =7/ CCR2=1</a:t>
            </a:r>
            <a:r>
              <a:rPr kumimoji="1" lang="en-US" altLang="ja-JP" dirty="0"/>
              <a:t>	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Interrupts </a:t>
            </a:r>
            <a:r>
              <a:rPr kumimoji="1" lang="en-US" altLang="ja-JP" dirty="0" smtClean="0"/>
              <a:t>Enabled: CCR1/CCR2/overflow</a:t>
            </a: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3968978" y="3881543"/>
            <a:ext cx="0" cy="429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439801" y="434293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52" name="直線コネクタ 51"/>
          <p:cNvCxnSpPr/>
          <p:nvPr/>
        </p:nvCxnSpPr>
        <p:spPr>
          <a:xfrm flipV="1">
            <a:off x="5539888" y="3881542"/>
            <a:ext cx="0" cy="429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5023977" y="434293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overflow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2094" y="4353526"/>
            <a:ext cx="1043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lang="en-US" altLang="ja-JP" dirty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55" name="直線コネクタ 54"/>
          <p:cNvCxnSpPr/>
          <p:nvPr/>
        </p:nvCxnSpPr>
        <p:spPr>
          <a:xfrm flipV="1">
            <a:off x="7124064" y="3881541"/>
            <a:ext cx="0" cy="429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747800" y="1649295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988993" y="127996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5539889" y="1649295"/>
            <a:ext cx="1584175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6173118" y="12687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A</a:t>
            </a:r>
            <a:endParaRPr kumimoji="1" lang="ja-JP" altLang="en-US" dirty="0"/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3968978" y="16380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4212761" y="128925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C</a:t>
            </a:r>
            <a:endParaRPr kumimoji="1" lang="ja-JP" altLang="en-US" dirty="0"/>
          </a:p>
        </p:txBody>
      </p:sp>
      <p:sp>
        <p:nvSpPr>
          <p:cNvPr id="64" name="タイトル 6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1" lang="en-US" altLang="ja-JP" dirty="0" smtClean="0"/>
              <a:t>Normal operation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544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C: Pattern3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C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805353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4761065" y="3714555"/>
            <a:ext cx="778823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60183" y="4570669"/>
            <a:ext cx="0" cy="42930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76056" y="5032063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5936" y="1484784"/>
            <a:ext cx="550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Timer </a:t>
            </a:r>
          </a:p>
          <a:p>
            <a:pPr algn="ctr"/>
            <a:r>
              <a:rPr kumimoji="1" lang="en-US" altLang="ja-JP" sz="1100" dirty="0" smtClean="0"/>
              <a:t>Clear</a:t>
            </a:r>
            <a:endParaRPr kumimoji="1" lang="ja-JP" altLang="en-US" sz="11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355976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4365021" y="2596710"/>
            <a:ext cx="0" cy="154989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968978" y="22222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六角形 42"/>
          <p:cNvSpPr/>
          <p:nvPr/>
        </p:nvSpPr>
        <p:spPr>
          <a:xfrm>
            <a:off x="5539887" y="3717032"/>
            <a:ext cx="1615960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flipV="1">
            <a:off x="4761065" y="3117139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23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C: Pattern4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C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805353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4761065" y="3714555"/>
            <a:ext cx="778823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7124064" y="4570669"/>
            <a:ext cx="0" cy="42930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639937" y="5032063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5936" y="1484784"/>
            <a:ext cx="550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Timer </a:t>
            </a:r>
          </a:p>
          <a:p>
            <a:pPr algn="ctr"/>
            <a:r>
              <a:rPr kumimoji="1" lang="en-US" altLang="ja-JP" sz="1100" dirty="0" smtClean="0"/>
              <a:t>Clear</a:t>
            </a:r>
            <a:endParaRPr kumimoji="1" lang="ja-JP" altLang="en-US" sz="11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355976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4365021" y="2596710"/>
            <a:ext cx="0" cy="154989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968978" y="22222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六角形 42"/>
          <p:cNvSpPr/>
          <p:nvPr/>
        </p:nvSpPr>
        <p:spPr>
          <a:xfrm>
            <a:off x="5539888" y="3717032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4761065" y="3117139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26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C: Pattern5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C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60183" y="4570669"/>
            <a:ext cx="0" cy="42930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76056" y="5032063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5936" y="1484784"/>
            <a:ext cx="550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Timer </a:t>
            </a:r>
          </a:p>
          <a:p>
            <a:pPr algn="ctr"/>
            <a:r>
              <a:rPr kumimoji="1" lang="en-US" altLang="ja-JP" sz="1100" dirty="0" smtClean="0"/>
              <a:t>Clear</a:t>
            </a:r>
            <a:endParaRPr kumimoji="1" lang="ja-JP" altLang="en-US" sz="11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355976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4365021" y="2596710"/>
            <a:ext cx="0" cy="154989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968978" y="22222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43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C: Pattern6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C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7124064" y="4570669"/>
            <a:ext cx="0" cy="42930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639937" y="5032063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5936" y="1484784"/>
            <a:ext cx="550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Timer </a:t>
            </a:r>
          </a:p>
          <a:p>
            <a:pPr algn="ctr"/>
            <a:r>
              <a:rPr kumimoji="1" lang="en-US" altLang="ja-JP" sz="1100" dirty="0" smtClean="0"/>
              <a:t>Clear</a:t>
            </a:r>
            <a:endParaRPr kumimoji="1" lang="ja-JP" altLang="en-US" sz="11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355976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4365021" y="2596710"/>
            <a:ext cx="0" cy="154989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968978" y="22222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39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en-US" altLang="ja-JP" sz="2800" dirty="0" smtClean="0"/>
              <a:t>Case A: Pattern1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Timer is cleared in A duration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1800" dirty="0" smtClean="0"/>
              <a:t>command : </a:t>
            </a:r>
            <a:r>
              <a:rPr lang="en-US" altLang="ja-JP" sz="1800" dirty="0"/>
              <a:t>TA0CTL |= (MC_1 | TACLR</a:t>
            </a:r>
            <a:r>
              <a:rPr lang="en-US" altLang="ja-JP" sz="1800" dirty="0" smtClean="0"/>
              <a:t>);</a:t>
            </a:r>
            <a:endParaRPr kumimoji="1" lang="ja-JP" altLang="en-US" sz="18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172480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39888" y="4601622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23977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overflow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2094" y="5073606"/>
            <a:ext cx="1043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lang="en-US" altLang="ja-JP" dirty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7124064" y="4601621"/>
            <a:ext cx="0" cy="429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6471724" y="1484784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Timer</a:t>
            </a:r>
          </a:p>
          <a:p>
            <a:pPr algn="ctr"/>
            <a:r>
              <a:rPr kumimoji="1" lang="en-US" altLang="ja-JP" sz="1200" dirty="0" smtClean="0"/>
              <a:t>Clear</a:t>
            </a:r>
            <a:endParaRPr kumimoji="1" lang="ja-JP" altLang="en-US" sz="12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6712368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5539889" y="2260791"/>
            <a:ext cx="1584175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6728020" y="2551363"/>
            <a:ext cx="0" cy="159524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六角形 45"/>
          <p:cNvSpPr/>
          <p:nvPr/>
        </p:nvSpPr>
        <p:spPr>
          <a:xfrm>
            <a:off x="6757315" y="3726952"/>
            <a:ext cx="366749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5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A: Pattern 2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A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172480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39888" y="4601622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23977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overflow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127288" y="5061627"/>
            <a:ext cx="1043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lang="en-US" altLang="ja-JP" dirty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8649258" y="4589642"/>
            <a:ext cx="0" cy="4293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6471724" y="1484784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Timer</a:t>
            </a:r>
          </a:p>
          <a:p>
            <a:pPr algn="ctr"/>
            <a:r>
              <a:rPr kumimoji="1" lang="en-US" altLang="ja-JP" sz="1200" dirty="0" smtClean="0"/>
              <a:t>Clear</a:t>
            </a:r>
            <a:endParaRPr kumimoji="1" lang="ja-JP" altLang="en-US" sz="12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6712368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5539889" y="2260791"/>
            <a:ext cx="1584175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6728020" y="2551363"/>
            <a:ext cx="0" cy="159524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六角形 45"/>
          <p:cNvSpPr/>
          <p:nvPr/>
        </p:nvSpPr>
        <p:spPr>
          <a:xfrm>
            <a:off x="6757315" y="3726952"/>
            <a:ext cx="1851914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6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800" dirty="0" smtClean="0"/>
              <a:t>Case B: Pattern 1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Timer is cleared in B duration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1800" dirty="0" smtClean="0"/>
              <a:t>command : </a:t>
            </a:r>
            <a:r>
              <a:rPr lang="en-US" altLang="ja-JP" sz="1800" dirty="0"/>
              <a:t>TA0CTL |= (MC_1 | TACLR</a:t>
            </a:r>
            <a:r>
              <a:rPr lang="en-US" altLang="ja-JP" sz="1800" dirty="0" smtClean="0"/>
              <a:t>);</a:t>
            </a:r>
            <a:endParaRPr kumimoji="1" lang="ja-JP" altLang="en-US" sz="18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176825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143844" y="3714555"/>
            <a:ext cx="396043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39888" y="4601622"/>
            <a:ext cx="0" cy="42930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23977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60032" y="1484045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Timer</a:t>
            </a:r>
          </a:p>
          <a:p>
            <a:pPr algn="ctr"/>
            <a:r>
              <a:rPr kumimoji="1" lang="en-US" altLang="ja-JP" sz="1200" dirty="0" smtClean="0"/>
              <a:t>Clear</a:t>
            </a:r>
            <a:endParaRPr kumimoji="1" lang="ja-JP" altLang="en-US" sz="12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5132537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747801" y="2285433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5143844" y="2538598"/>
            <a:ext cx="0" cy="1608005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六角形 50"/>
          <p:cNvSpPr/>
          <p:nvPr/>
        </p:nvSpPr>
        <p:spPr>
          <a:xfrm>
            <a:off x="5539888" y="3716377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0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800" dirty="0" smtClean="0"/>
              <a:t>Case B: Pattern2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Timer is cleared in B duration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1800" dirty="0" smtClean="0"/>
              <a:t>command : </a:t>
            </a:r>
            <a:r>
              <a:rPr lang="en-US" altLang="ja-JP" sz="1800" dirty="0"/>
              <a:t>TA0CTL |= (MC_1 | TACLR</a:t>
            </a:r>
            <a:r>
              <a:rPr lang="en-US" altLang="ja-JP" sz="1800" dirty="0" smtClean="0"/>
              <a:t>);</a:t>
            </a:r>
            <a:endParaRPr kumimoji="1" lang="ja-JP" altLang="en-US" sz="18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188132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143844" y="3714555"/>
            <a:ext cx="396044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7124064" y="4570673"/>
            <a:ext cx="0" cy="42930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608153" y="5032065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60032" y="1484045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Timer</a:t>
            </a:r>
          </a:p>
          <a:p>
            <a:pPr algn="ctr"/>
            <a:r>
              <a:rPr kumimoji="1" lang="en-US" altLang="ja-JP" sz="1200" dirty="0" smtClean="0"/>
              <a:t>Clear</a:t>
            </a:r>
            <a:endParaRPr kumimoji="1" lang="ja-JP" altLang="en-US" sz="12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5132537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747801" y="2285433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5143844" y="2538598"/>
            <a:ext cx="0" cy="1608005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六角形 42"/>
          <p:cNvSpPr/>
          <p:nvPr/>
        </p:nvSpPr>
        <p:spPr>
          <a:xfrm>
            <a:off x="5539887" y="3714555"/>
            <a:ext cx="1584175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1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800" dirty="0" smtClean="0"/>
              <a:t>Case B: Pattern3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Timer is cleared in B duration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1800" dirty="0" smtClean="0"/>
              <a:t>command : </a:t>
            </a:r>
            <a:r>
              <a:rPr lang="en-US" altLang="ja-JP" sz="1800" dirty="0"/>
              <a:t>TA0CTL |= (MC_1 | TACLR</a:t>
            </a:r>
            <a:r>
              <a:rPr lang="en-US" altLang="ja-JP" sz="1800" dirty="0" smtClean="0"/>
              <a:t>);</a:t>
            </a:r>
            <a:endParaRPr kumimoji="1" lang="ja-JP" altLang="en-US" sz="18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7124064" y="4570674"/>
            <a:ext cx="0" cy="42930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608153" y="5032066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60032" y="1484045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Timer</a:t>
            </a:r>
          </a:p>
          <a:p>
            <a:pPr algn="ctr"/>
            <a:r>
              <a:rPr kumimoji="1" lang="en-US" altLang="ja-JP" sz="1200" dirty="0" smtClean="0"/>
              <a:t>Clear</a:t>
            </a:r>
            <a:endParaRPr kumimoji="1" lang="ja-JP" altLang="en-US" sz="12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5132537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747801" y="2285433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5143844" y="2538598"/>
            <a:ext cx="0" cy="1608005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68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800" dirty="0" smtClean="0"/>
              <a:t>Case B: Pattern4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Timer is cleared in B duration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1800" dirty="0" smtClean="0"/>
              <a:t>command : </a:t>
            </a:r>
            <a:r>
              <a:rPr lang="en-US" altLang="ja-JP" sz="1800" dirty="0"/>
              <a:t>TA0CTL |= (MC_1 | TACLR</a:t>
            </a:r>
            <a:r>
              <a:rPr lang="en-US" altLang="ja-JP" sz="1800" dirty="0" smtClean="0"/>
              <a:t>);</a:t>
            </a:r>
            <a:endParaRPr kumimoji="1" lang="ja-JP" altLang="en-US" sz="18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68258" y="4570673"/>
            <a:ext cx="0" cy="42930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52347" y="5032065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60032" y="1484045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Timer</a:t>
            </a:r>
          </a:p>
          <a:p>
            <a:pPr algn="ctr"/>
            <a:r>
              <a:rPr kumimoji="1" lang="en-US" altLang="ja-JP" sz="1200" dirty="0" smtClean="0"/>
              <a:t>Clear</a:t>
            </a:r>
            <a:endParaRPr kumimoji="1" lang="ja-JP" altLang="en-US" sz="12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5132537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747801" y="2285433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5143844" y="2538598"/>
            <a:ext cx="0" cy="1608005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59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C: Pattern 1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C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384737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5508104" y="4601620"/>
            <a:ext cx="0" cy="42930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23977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5936" y="1484784"/>
            <a:ext cx="550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Timer </a:t>
            </a:r>
          </a:p>
          <a:p>
            <a:pPr algn="ctr"/>
            <a:r>
              <a:rPr kumimoji="1" lang="en-US" altLang="ja-JP" sz="1100" dirty="0" smtClean="0"/>
              <a:t>Clear</a:t>
            </a:r>
            <a:endParaRPr kumimoji="1" lang="ja-JP" altLang="en-US" sz="11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355976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六角形 46"/>
          <p:cNvSpPr/>
          <p:nvPr/>
        </p:nvSpPr>
        <p:spPr>
          <a:xfrm>
            <a:off x="4365021" y="3714554"/>
            <a:ext cx="1188132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4365021" y="2596710"/>
            <a:ext cx="0" cy="154989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968978" y="22222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47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Case C: Pattern 2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Timer is cleared in C duration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1600" dirty="0" smtClean="0"/>
              <a:t>command : </a:t>
            </a:r>
            <a:r>
              <a:rPr lang="en-US" altLang="ja-JP" sz="1600" dirty="0"/>
              <a:t>TA0CTL |= (MC_1 | TACLR</a:t>
            </a:r>
            <a:r>
              <a:rPr lang="en-US" altLang="ja-JP" sz="1600" dirty="0" smtClean="0"/>
              <a:t>);</a:t>
            </a:r>
            <a:endParaRPr kumimoji="1" lang="ja-JP" altLang="en-US" sz="1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2371536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371536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16362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163624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79448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95571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955712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747800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47800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539888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539888" y="253859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331976" y="2538597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331976" y="3114661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547664" y="288949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124064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7124064" y="2551363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7916152" y="2551363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916152" y="3127427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8510218" y="2900828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六角形 22"/>
          <p:cNvSpPr/>
          <p:nvPr/>
        </p:nvSpPr>
        <p:spPr>
          <a:xfrm>
            <a:off x="2371536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4" name="六角形 23"/>
          <p:cNvSpPr/>
          <p:nvPr/>
        </p:nvSpPr>
        <p:spPr>
          <a:xfrm>
            <a:off x="3955712" y="3714555"/>
            <a:ext cx="384737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5539888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六角形 25"/>
          <p:cNvSpPr/>
          <p:nvPr/>
        </p:nvSpPr>
        <p:spPr>
          <a:xfrm>
            <a:off x="7124064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7" name="六角形 26"/>
          <p:cNvSpPr/>
          <p:nvPr/>
        </p:nvSpPr>
        <p:spPr>
          <a:xfrm>
            <a:off x="787360" y="3714555"/>
            <a:ext cx="1584176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83568" y="3593511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403648" y="3521503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475656" y="3932401"/>
            <a:ext cx="198022" cy="453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502659" y="5030924"/>
            <a:ext cx="71605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56246" y="2696358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ACLK</a:t>
            </a:r>
          </a:p>
          <a:p>
            <a:pPr algn="ctr"/>
            <a:r>
              <a:rPr lang="en-US" altLang="ja-JP" dirty="0" smtClean="0"/>
              <a:t>(32.768kHz)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277" y="360741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Timer count</a:t>
            </a:r>
          </a:p>
          <a:p>
            <a:pPr algn="ctr"/>
            <a:r>
              <a:rPr lang="en-US" altLang="ja-JP" dirty="0" smtClean="0"/>
              <a:t>(ex. TA0R)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551" y="4716022"/>
            <a:ext cx="103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3968978" y="4601623"/>
            <a:ext cx="0" cy="42930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439801" y="5063014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CCR1</a:t>
            </a:r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7144359" y="4581128"/>
            <a:ext cx="0" cy="42930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660232" y="5042522"/>
            <a:ext cx="1031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CCR2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Interrupt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5936" y="1484784"/>
            <a:ext cx="550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Timer </a:t>
            </a:r>
          </a:p>
          <a:p>
            <a:pPr algn="ctr"/>
            <a:r>
              <a:rPr kumimoji="1" lang="en-US" altLang="ja-JP" sz="1100" dirty="0" smtClean="0"/>
              <a:t>Clear</a:t>
            </a:r>
            <a:endParaRPr kumimoji="1" lang="ja-JP" altLang="en-US" sz="1100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355976" y="1959858"/>
            <a:ext cx="1" cy="5787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六角形 46"/>
          <p:cNvSpPr/>
          <p:nvPr/>
        </p:nvSpPr>
        <p:spPr>
          <a:xfrm>
            <a:off x="4365021" y="3714554"/>
            <a:ext cx="1188132" cy="432048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4365021" y="2596710"/>
            <a:ext cx="0" cy="154989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539887" y="3114662"/>
            <a:ext cx="1" cy="599893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968978" y="2222292"/>
            <a:ext cx="792087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57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395</Words>
  <Application>Microsoft Office PowerPoint</Application>
  <PresentationFormat>画面に合わせる (4:3)</PresentationFormat>
  <Paragraphs>251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Normal operation</vt:lpstr>
      <vt:lpstr>Case A: Pattern1 Timer is cleared in A duration  command : TA0CTL |= (MC_1 | TACLR);</vt:lpstr>
      <vt:lpstr>Case A: Pattern 2 Timer is cleared in A duration  command : TA0CTL |= (MC_1 | TACLR);</vt:lpstr>
      <vt:lpstr>Case B: Pattern 1 Timer is cleared in B duration  command : TA0CTL |= (MC_1 | TACLR);</vt:lpstr>
      <vt:lpstr>Case B: Pattern2 Timer is cleared in B duration  command : TA0CTL |= (MC_1 | TACLR);</vt:lpstr>
      <vt:lpstr>Case B: Pattern3 Timer is cleared in B duration  command : TA0CTL |= (MC_1 | TACLR);</vt:lpstr>
      <vt:lpstr>Case B: Pattern4 Timer is cleared in B duration  command : TA0CTL |= (MC_1 | TACLR);</vt:lpstr>
      <vt:lpstr>Case C: Pattern 1 Timer is cleared in C duration  command : TA0CTL |= (MC_1 | TACLR);</vt:lpstr>
      <vt:lpstr>Case C: Pattern 2 Timer is cleared in C duration  command : TA0CTL |= (MC_1 | TACLR);</vt:lpstr>
      <vt:lpstr>Case C: Pattern3 Timer is cleared in C duration  command : TA0CTL |= (MC_1 | TACLR);</vt:lpstr>
      <vt:lpstr>Case C: Pattern4 Timer is cleared in C duration  command : TA0CTL |= (MC_1 | TACLR);</vt:lpstr>
      <vt:lpstr>Case C: Pattern5 Timer is cleared in C duration  command : TA0CTL |= (MC_1 | TACLR);</vt:lpstr>
      <vt:lpstr>Case C: Pattern6 Timer is cleared in C duration  command : TA0CTL |= (MC_1 | TACLR);</vt:lpstr>
    </vt:vector>
  </TitlesOfParts>
  <Company>Macnica,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11569</dc:creator>
  <cp:lastModifiedBy>11569</cp:lastModifiedBy>
  <cp:revision>21</cp:revision>
  <dcterms:created xsi:type="dcterms:W3CDTF">2014-04-16T05:41:12Z</dcterms:created>
  <dcterms:modified xsi:type="dcterms:W3CDTF">2014-04-18T02:46:35Z</dcterms:modified>
</cp:coreProperties>
</file>