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090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6ABB-9791-43EA-A1D0-B9D7B807F015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8FD1-A61B-4499-A7F1-0F6840C4A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97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6ABB-9791-43EA-A1D0-B9D7B807F015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8FD1-A61B-4499-A7F1-0F6840C4A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205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6ABB-9791-43EA-A1D0-B9D7B807F015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8FD1-A61B-4499-A7F1-0F6840C4A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792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6ABB-9791-43EA-A1D0-B9D7B807F015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8FD1-A61B-4499-A7F1-0F6840C4A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88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6ABB-9791-43EA-A1D0-B9D7B807F015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8FD1-A61B-4499-A7F1-0F6840C4A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612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6ABB-9791-43EA-A1D0-B9D7B807F015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8FD1-A61B-4499-A7F1-0F6840C4A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339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6ABB-9791-43EA-A1D0-B9D7B807F015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8FD1-A61B-4499-A7F1-0F6840C4A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130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6ABB-9791-43EA-A1D0-B9D7B807F015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8FD1-A61B-4499-A7F1-0F6840C4A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541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6ABB-9791-43EA-A1D0-B9D7B807F015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8FD1-A61B-4499-A7F1-0F6840C4A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518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6ABB-9791-43EA-A1D0-B9D7B807F015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8FD1-A61B-4499-A7F1-0F6840C4A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618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6ABB-9791-43EA-A1D0-B9D7B807F015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8FD1-A61B-4499-A7F1-0F6840C4A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912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56ABB-9791-43EA-A1D0-B9D7B807F015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48FD1-A61B-4499-A7F1-0F6840C4A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359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813" y="442913"/>
            <a:ext cx="7318375" cy="597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633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Creare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Carlos Rentel</dc:creator>
  <cp:lastModifiedBy>Carlos Rentel</cp:lastModifiedBy>
  <cp:revision>1</cp:revision>
  <dcterms:created xsi:type="dcterms:W3CDTF">2013-12-05T16:14:51Z</dcterms:created>
  <dcterms:modified xsi:type="dcterms:W3CDTF">2013-12-05T16:16:33Z</dcterms:modified>
</cp:coreProperties>
</file>