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92DB-CB23-4E61-A2AC-2F7985498A4F}" type="datetimeFigureOut">
              <a:rPr lang="fr-FR" smtClean="0"/>
              <a:t>10/09/2014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016A-2EC6-42DF-AA12-4BAC42D31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49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92DB-CB23-4E61-A2AC-2F7985498A4F}" type="datetimeFigureOut">
              <a:rPr lang="fr-FR" smtClean="0"/>
              <a:t>10/09/2014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016A-2EC6-42DF-AA12-4BAC42D31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3773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92DB-CB23-4E61-A2AC-2F7985498A4F}" type="datetimeFigureOut">
              <a:rPr lang="fr-FR" smtClean="0"/>
              <a:t>10/09/2014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016A-2EC6-42DF-AA12-4BAC42D31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971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92DB-CB23-4E61-A2AC-2F7985498A4F}" type="datetimeFigureOut">
              <a:rPr lang="fr-FR" smtClean="0"/>
              <a:t>10/09/2014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016A-2EC6-42DF-AA12-4BAC42D31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6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92DB-CB23-4E61-A2AC-2F7985498A4F}" type="datetimeFigureOut">
              <a:rPr lang="fr-FR" smtClean="0"/>
              <a:t>10/09/2014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016A-2EC6-42DF-AA12-4BAC42D31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47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92DB-CB23-4E61-A2AC-2F7985498A4F}" type="datetimeFigureOut">
              <a:rPr lang="fr-FR" smtClean="0"/>
              <a:t>10/09/2014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016A-2EC6-42DF-AA12-4BAC42D31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25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92DB-CB23-4E61-A2AC-2F7985498A4F}" type="datetimeFigureOut">
              <a:rPr lang="fr-FR" smtClean="0"/>
              <a:t>10/09/2014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016A-2EC6-42DF-AA12-4BAC42D31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754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92DB-CB23-4E61-A2AC-2F7985498A4F}" type="datetimeFigureOut">
              <a:rPr lang="fr-FR" smtClean="0"/>
              <a:t>10/09/2014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016A-2EC6-42DF-AA12-4BAC42D31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21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92DB-CB23-4E61-A2AC-2F7985498A4F}" type="datetimeFigureOut">
              <a:rPr lang="fr-FR" smtClean="0"/>
              <a:t>10/09/2014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016A-2EC6-42DF-AA12-4BAC42D31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79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92DB-CB23-4E61-A2AC-2F7985498A4F}" type="datetimeFigureOut">
              <a:rPr lang="fr-FR" smtClean="0"/>
              <a:t>10/09/2014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016A-2EC6-42DF-AA12-4BAC42D31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662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92DB-CB23-4E61-A2AC-2F7985498A4F}" type="datetimeFigureOut">
              <a:rPr lang="fr-FR" smtClean="0"/>
              <a:t>10/09/2014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016A-2EC6-42DF-AA12-4BAC42D31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98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E92DB-CB23-4E61-A2AC-2F7985498A4F}" type="datetimeFigureOut">
              <a:rPr lang="fr-FR" smtClean="0"/>
              <a:t>10/09/2014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D016A-2EC6-42DF-AA12-4BAC42D31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01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28620" cy="95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406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Albert MENDY</dc:creator>
  <cp:lastModifiedBy>Albert MENDY</cp:lastModifiedBy>
  <cp:revision>1</cp:revision>
  <dcterms:created xsi:type="dcterms:W3CDTF">2014-09-10T11:09:02Z</dcterms:created>
  <dcterms:modified xsi:type="dcterms:W3CDTF">2014-09-10T11:09:24Z</dcterms:modified>
</cp:coreProperties>
</file>