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1DD2-E44F-4438-A36A-98E1BB402AE1}" type="datetimeFigureOut">
              <a:rPr lang="en-US" smtClean="0"/>
              <a:t>8/31/2012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11DD2-E44F-4438-A36A-98E1BB402AE1}" type="datetimeFigureOut">
              <a:rPr lang="en-US" smtClean="0"/>
              <a:t>8/30/2012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162DF-75BD-4880-8CBC-ABF44FC032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" y="1352550"/>
            <a:ext cx="89154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A0131489</dc:creator>
  <cp:lastModifiedBy>A0131489</cp:lastModifiedBy>
  <cp:revision>1</cp:revision>
  <dcterms:created xsi:type="dcterms:W3CDTF">2012-08-30T16:54:25Z</dcterms:created>
  <dcterms:modified xsi:type="dcterms:W3CDTF">2012-08-30T17:05:09Z</dcterms:modified>
</cp:coreProperties>
</file>