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85FA-FC6A-4C41-9F60-7C9C0803BC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BF9C-6B4B-4D61-BF4E-6725EECB0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-1" y="1371600"/>
            <a:ext cx="9144001" cy="481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4583" r="20351" b="6250"/>
          <a:stretch>
            <a:fillRect/>
          </a:stretch>
        </p:blipFill>
        <p:spPr bwMode="auto">
          <a:xfrm>
            <a:off x="0" y="0"/>
            <a:ext cx="86106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182" t="12821" r="20183" b="6410"/>
          <a:stretch>
            <a:fillRect/>
          </a:stretch>
        </p:blipFill>
        <p:spPr bwMode="auto">
          <a:xfrm>
            <a:off x="706041" y="457200"/>
            <a:ext cx="63043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400800" y="4343400"/>
            <a:ext cx="1600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78103" y="4876800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 Green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Texas Instruments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A0131489</dc:creator>
  <cp:lastModifiedBy>A0131489</cp:lastModifiedBy>
  <cp:revision>3</cp:revision>
  <dcterms:created xsi:type="dcterms:W3CDTF">2013-10-16T16:35:46Z</dcterms:created>
  <dcterms:modified xsi:type="dcterms:W3CDTF">2013-10-16T17:00:53Z</dcterms:modified>
</cp:coreProperties>
</file>