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294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38585-0302-496C-AA2B-075DB789E9FD}" type="datetimeFigureOut">
              <a:rPr kumimoji="1" lang="ja-JP" altLang="en-US" smtClean="0"/>
              <a:pPr/>
              <a:t>2014/3/20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AB731-BA59-4583-B17E-5811471F2B6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729568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38585-0302-496C-AA2B-075DB789E9FD}" type="datetimeFigureOut">
              <a:rPr kumimoji="1" lang="ja-JP" altLang="en-US" smtClean="0"/>
              <a:pPr/>
              <a:t>2014/3/20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AB731-BA59-4583-B17E-5811471F2B6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824058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38585-0302-496C-AA2B-075DB789E9FD}" type="datetimeFigureOut">
              <a:rPr kumimoji="1" lang="ja-JP" altLang="en-US" smtClean="0"/>
              <a:pPr/>
              <a:t>2014/3/20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AB731-BA59-4583-B17E-5811471F2B6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84015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38585-0302-496C-AA2B-075DB789E9FD}" type="datetimeFigureOut">
              <a:rPr kumimoji="1" lang="ja-JP" altLang="en-US" smtClean="0"/>
              <a:pPr/>
              <a:t>2014/3/20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AB731-BA59-4583-B17E-5811471F2B6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033472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38585-0302-496C-AA2B-075DB789E9FD}" type="datetimeFigureOut">
              <a:rPr kumimoji="1" lang="ja-JP" altLang="en-US" smtClean="0"/>
              <a:pPr/>
              <a:t>2014/3/20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AB731-BA59-4583-B17E-5811471F2B6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224283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38585-0302-496C-AA2B-075DB789E9FD}" type="datetimeFigureOut">
              <a:rPr kumimoji="1" lang="ja-JP" altLang="en-US" smtClean="0"/>
              <a:pPr/>
              <a:t>2014/3/20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AB731-BA59-4583-B17E-5811471F2B6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099040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38585-0302-496C-AA2B-075DB789E9FD}" type="datetimeFigureOut">
              <a:rPr kumimoji="1" lang="ja-JP" altLang="en-US" smtClean="0"/>
              <a:pPr/>
              <a:t>2014/3/20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AB731-BA59-4583-B17E-5811471F2B6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99990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38585-0302-496C-AA2B-075DB789E9FD}" type="datetimeFigureOut">
              <a:rPr kumimoji="1" lang="ja-JP" altLang="en-US" smtClean="0"/>
              <a:pPr/>
              <a:t>2014/3/20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AB731-BA59-4583-B17E-5811471F2B6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072201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38585-0302-496C-AA2B-075DB789E9FD}" type="datetimeFigureOut">
              <a:rPr kumimoji="1" lang="ja-JP" altLang="en-US" smtClean="0"/>
              <a:pPr/>
              <a:t>2014/3/20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AB731-BA59-4583-B17E-5811471F2B6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095340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38585-0302-496C-AA2B-075DB789E9FD}" type="datetimeFigureOut">
              <a:rPr kumimoji="1" lang="ja-JP" altLang="en-US" smtClean="0"/>
              <a:pPr/>
              <a:t>2014/3/20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AB731-BA59-4583-B17E-5811471F2B6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881506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38585-0302-496C-AA2B-075DB789E9FD}" type="datetimeFigureOut">
              <a:rPr kumimoji="1" lang="ja-JP" altLang="en-US" smtClean="0"/>
              <a:pPr/>
              <a:t>2014/3/20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AB731-BA59-4583-B17E-5811471F2B6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740805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38585-0302-496C-AA2B-075DB789E9FD}" type="datetimeFigureOut">
              <a:rPr kumimoji="1" lang="ja-JP" altLang="en-US" smtClean="0"/>
              <a:pPr/>
              <a:t>2014/3/20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AB731-BA59-4583-B17E-5811471F2B6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81507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43224" y="2216696"/>
            <a:ext cx="1453827" cy="2711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3171825" y="2216696"/>
            <a:ext cx="785813" cy="1883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71988" y="4633913"/>
            <a:ext cx="847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GND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433887" y="2220397"/>
            <a:ext cx="847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EA+</a:t>
            </a:r>
            <a:endParaRPr kumimoji="1" lang="ja-JP" altLang="en-US" dirty="0"/>
          </a:p>
        </p:txBody>
      </p:sp>
      <p:grpSp>
        <p:nvGrpSpPr>
          <p:cNvPr id="12" name="グループ化 11"/>
          <p:cNvGrpSpPr/>
          <p:nvPr/>
        </p:nvGrpSpPr>
        <p:grpSpPr>
          <a:xfrm rot="16200000">
            <a:off x="3502818" y="3448843"/>
            <a:ext cx="123825" cy="357180"/>
            <a:chOff x="5729288" y="1371600"/>
            <a:chExt cx="123825" cy="357180"/>
          </a:xfrm>
        </p:grpSpPr>
        <p:sp>
          <p:nvSpPr>
            <p:cNvPr id="6" name="二等辺三角形 5"/>
            <p:cNvSpPr/>
            <p:nvPr/>
          </p:nvSpPr>
          <p:spPr>
            <a:xfrm>
              <a:off x="5729288" y="1452563"/>
              <a:ext cx="123825" cy="1905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9" name="直線コネクタ 8"/>
            <p:cNvCxnSpPr/>
            <p:nvPr/>
          </p:nvCxnSpPr>
          <p:spPr>
            <a:xfrm>
              <a:off x="5729288" y="1452563"/>
              <a:ext cx="12382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>
              <a:stCxn id="6" idx="0"/>
            </p:cNvCxnSpPr>
            <p:nvPr/>
          </p:nvCxnSpPr>
          <p:spPr>
            <a:xfrm flipH="1" flipV="1">
              <a:off x="5791200" y="1371600"/>
              <a:ext cx="1" cy="809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 flipH="1" flipV="1">
              <a:off x="5795963" y="1647817"/>
              <a:ext cx="1" cy="809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テキスト ボックス 21"/>
          <p:cNvSpPr txBox="1"/>
          <p:nvPr/>
        </p:nvSpPr>
        <p:spPr>
          <a:xfrm>
            <a:off x="2747962" y="2010847"/>
            <a:ext cx="847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VREF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462213" y="2895479"/>
            <a:ext cx="638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20k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114799" y="3038354"/>
            <a:ext cx="638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10</a:t>
            </a:r>
            <a:r>
              <a:rPr kumimoji="1" lang="en-US" altLang="ja-JP" dirty="0" smtClean="0"/>
              <a:t>0k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333874" y="4264581"/>
            <a:ext cx="638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18</a:t>
            </a:r>
            <a:r>
              <a:rPr kumimoji="1" lang="en-US" altLang="ja-JP" dirty="0" smtClean="0"/>
              <a:t>0k</a:t>
            </a:r>
            <a:endParaRPr kumimoji="1" lang="ja-JP" altLang="en-US" dirty="0"/>
          </a:p>
        </p:txBody>
      </p:sp>
      <p:cxnSp>
        <p:nvCxnSpPr>
          <p:cNvPr id="29" name="直線コネクタ 28"/>
          <p:cNvCxnSpPr/>
          <p:nvPr/>
        </p:nvCxnSpPr>
        <p:spPr>
          <a:xfrm>
            <a:off x="3162287" y="3627434"/>
            <a:ext cx="304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V="1">
            <a:off x="3743327" y="2471738"/>
            <a:ext cx="57148" cy="11556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直線コネクタ 1026"/>
          <p:cNvCxnSpPr/>
          <p:nvPr/>
        </p:nvCxnSpPr>
        <p:spPr>
          <a:xfrm flipV="1">
            <a:off x="3800475" y="2380179"/>
            <a:ext cx="219075" cy="840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4972050" y="2903933"/>
            <a:ext cx="2971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EA+</a:t>
            </a:r>
            <a:r>
              <a:rPr kumimoji="1" lang="ja-JP" altLang="en-US" sz="1400" dirty="0" smtClean="0"/>
              <a:t>へネガティブフィードバック</a:t>
            </a:r>
            <a:r>
              <a:rPr kumimoji="1" lang="en-US" altLang="ja-JP" sz="1400" dirty="0" smtClean="0"/>
              <a:t>.</a:t>
            </a:r>
          </a:p>
          <a:p>
            <a:r>
              <a:rPr lang="en-US" altLang="ja-JP" sz="1400" dirty="0" smtClean="0"/>
              <a:t>Negative feedback to EA+</a:t>
            </a:r>
            <a:endParaRPr lang="en-US" altLang="ja-JP" sz="1400" dirty="0" smtClean="0"/>
          </a:p>
          <a:p>
            <a:endParaRPr kumimoji="1" lang="en-US" altLang="ja-JP" sz="1400" dirty="0" smtClean="0"/>
          </a:p>
          <a:p>
            <a:r>
              <a:rPr kumimoji="1" lang="en-US" altLang="ja-JP" sz="1400" dirty="0" smtClean="0"/>
              <a:t>COMP</a:t>
            </a:r>
            <a:r>
              <a:rPr kumimoji="1" lang="ja-JP" altLang="en-US" sz="1400" dirty="0" smtClean="0"/>
              <a:t>と</a:t>
            </a:r>
            <a:r>
              <a:rPr kumimoji="1" lang="en-US" altLang="ja-JP" sz="1400" dirty="0" smtClean="0"/>
              <a:t>EA-</a:t>
            </a:r>
            <a:r>
              <a:rPr kumimoji="1" lang="ja-JP" altLang="en-US" sz="1400" smtClean="0"/>
              <a:t>は</a:t>
            </a:r>
            <a:r>
              <a:rPr kumimoji="1" lang="ja-JP" altLang="en-US" sz="1400" smtClean="0"/>
              <a:t>ショート</a:t>
            </a:r>
            <a:r>
              <a:rPr kumimoji="1" lang="ja-JP" altLang="en-US" sz="1400" dirty="0" smtClean="0"/>
              <a:t>して</a:t>
            </a:r>
            <a:endParaRPr kumimoji="1" lang="en-US" altLang="ja-JP" sz="1400" dirty="0" smtClean="0"/>
          </a:p>
          <a:p>
            <a:r>
              <a:rPr lang="ja-JP" altLang="en-US" sz="1400" dirty="0" smtClean="0"/>
              <a:t>内部アンプはバッファと</a:t>
            </a:r>
            <a:r>
              <a:rPr lang="ja-JP" altLang="en-US" sz="1400" dirty="0" smtClean="0"/>
              <a:t>して</a:t>
            </a:r>
            <a:r>
              <a:rPr kumimoji="1" lang="ja-JP" altLang="en-US" sz="1400" dirty="0" smtClean="0"/>
              <a:t>使用する</a:t>
            </a:r>
            <a:endParaRPr kumimoji="1" lang="en-US" altLang="ja-JP" sz="1400" dirty="0" smtClean="0"/>
          </a:p>
          <a:p>
            <a:endParaRPr lang="en-US" altLang="ja-JP" sz="1400" dirty="0" smtClean="0"/>
          </a:p>
          <a:p>
            <a:r>
              <a:rPr kumimoji="1" lang="en-US" altLang="ja-JP" sz="1400" dirty="0" smtClean="0"/>
              <a:t>COMP pin and EA- pin is connected,</a:t>
            </a:r>
          </a:p>
          <a:p>
            <a:r>
              <a:rPr lang="en-US" altLang="ja-JP" sz="1400" dirty="0" smtClean="0"/>
              <a:t>Inside amplifier is used for buffer.</a:t>
            </a:r>
            <a:r>
              <a:rPr kumimoji="1" lang="en-US" altLang="ja-JP" sz="1400" dirty="0" smtClean="0"/>
              <a:t> </a:t>
            </a:r>
          </a:p>
          <a:p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2392047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9" name="Picture 11" descr="GGGGGGGG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951" t="6841" r="26720" b="7129"/>
          <a:stretch>
            <a:fillRect/>
          </a:stretch>
        </p:blipFill>
        <p:spPr bwMode="auto">
          <a:xfrm>
            <a:off x="792163" y="2657475"/>
            <a:ext cx="3960812" cy="3157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191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>
                <a:latin typeface="HGPｺﾞｼｯｸE" pitchFamily="50" charset="-128"/>
                <a:ea typeface="HGPｺﾞｼｯｸE" pitchFamily="50" charset="-128"/>
              </a:rPr>
              <a:t>UCC28950</a:t>
            </a:r>
            <a:endParaRPr lang="ja-JP" altLang="en-US" dirty="0"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951163" y="2257425"/>
            <a:ext cx="10795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200" dirty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定電流</a:t>
            </a:r>
            <a:r>
              <a:rPr lang="ja-JP" altLang="en-US" sz="1200" dirty="0" smtClean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回路</a:t>
            </a:r>
            <a:endParaRPr lang="en-US" altLang="ja-JP" sz="1200" dirty="0" smtClean="0">
              <a:solidFill>
                <a:srgbClr val="000099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>
              <a:spcBef>
                <a:spcPct val="50000"/>
              </a:spcBef>
            </a:pPr>
            <a:r>
              <a:rPr lang="en-US" altLang="ja-JP" sz="1200" dirty="0" smtClean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Constant current </a:t>
            </a:r>
            <a:r>
              <a:rPr lang="en-US" altLang="ja-JP" sz="1200" dirty="0" err="1" smtClean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curcuit</a:t>
            </a:r>
            <a:endParaRPr lang="ja-JP" altLang="en-US" sz="1200" dirty="0">
              <a:solidFill>
                <a:srgbClr val="000099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143" t="21223" r="53873" b="27245"/>
          <a:stretch>
            <a:fillRect/>
          </a:stretch>
        </p:blipFill>
        <p:spPr bwMode="auto">
          <a:xfrm>
            <a:off x="5292725" y="1898650"/>
            <a:ext cx="2943225" cy="391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80" name="Line 12"/>
          <p:cNvSpPr>
            <a:spLocks noChangeShapeType="1"/>
          </p:cNvSpPr>
          <p:nvPr/>
        </p:nvSpPr>
        <p:spPr bwMode="auto">
          <a:xfrm flipH="1">
            <a:off x="4751388" y="4329113"/>
            <a:ext cx="9461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82" name="Freeform 14"/>
          <p:cNvSpPr>
            <a:spLocks/>
          </p:cNvSpPr>
          <p:nvPr/>
        </p:nvSpPr>
        <p:spPr bwMode="auto">
          <a:xfrm>
            <a:off x="5381625" y="3789363"/>
            <a:ext cx="315913" cy="269875"/>
          </a:xfrm>
          <a:custGeom>
            <a:avLst/>
            <a:gdLst>
              <a:gd name="T0" fmla="*/ 199 w 199"/>
              <a:gd name="T1" fmla="*/ 0 h 170"/>
              <a:gd name="T2" fmla="*/ 0 w 199"/>
              <a:gd name="T3" fmla="*/ 0 h 170"/>
              <a:gd name="T4" fmla="*/ 0 w 199"/>
              <a:gd name="T5" fmla="*/ 170 h 170"/>
              <a:gd name="T6" fmla="*/ 199 w 199"/>
              <a:gd name="T7" fmla="*/ 17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9" h="170">
                <a:moveTo>
                  <a:pt x="199" y="0"/>
                </a:moveTo>
                <a:lnTo>
                  <a:pt x="0" y="0"/>
                </a:lnTo>
                <a:lnTo>
                  <a:pt x="0" y="170"/>
                </a:lnTo>
                <a:lnTo>
                  <a:pt x="199" y="170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5075238" y="1574800"/>
            <a:ext cx="337502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 dirty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IC</a:t>
            </a:r>
            <a:r>
              <a:rPr lang="ja-JP" altLang="en-US" sz="1200" dirty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内部の誤差アンプは、バッファとして使用する</a:t>
            </a:r>
            <a:r>
              <a:rPr lang="ja-JP" altLang="en-US" sz="1200" dirty="0" smtClean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。</a:t>
            </a:r>
            <a:endParaRPr lang="en-US" altLang="ja-JP" sz="1200" dirty="0" smtClean="0">
              <a:solidFill>
                <a:srgbClr val="000099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>
              <a:spcBef>
                <a:spcPct val="50000"/>
              </a:spcBef>
            </a:pPr>
            <a:r>
              <a:rPr lang="en-US" altLang="ja-JP" sz="1200" dirty="0" smtClean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Inside error amp is using buffer.</a:t>
            </a:r>
            <a:endParaRPr lang="ja-JP" altLang="en-US" sz="1200" dirty="0">
              <a:solidFill>
                <a:srgbClr val="000099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 flipH="1">
            <a:off x="5381625" y="2124075"/>
            <a:ext cx="47625" cy="153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1466850" y="5724525"/>
            <a:ext cx="134937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1200" dirty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誤差増幅</a:t>
            </a:r>
            <a:r>
              <a:rPr lang="ja-JP" altLang="en-US" sz="1200" dirty="0" smtClean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回路</a:t>
            </a:r>
            <a:endParaRPr lang="en-US" altLang="ja-JP" sz="1200" dirty="0" smtClean="0">
              <a:solidFill>
                <a:srgbClr val="000099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algn="ctr">
              <a:spcBef>
                <a:spcPct val="50000"/>
              </a:spcBef>
            </a:pPr>
            <a:r>
              <a:rPr lang="en-US" altLang="ja-JP" sz="1200" dirty="0" smtClean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Error amp </a:t>
            </a:r>
            <a:r>
              <a:rPr lang="en-US" altLang="ja-JP" sz="1200" dirty="0" err="1" smtClean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curcuit</a:t>
            </a:r>
            <a:r>
              <a:rPr lang="en-US" altLang="ja-JP" sz="1200" dirty="0" smtClean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 </a:t>
            </a:r>
            <a:endParaRPr lang="ja-JP" altLang="en-US" sz="1200" dirty="0">
              <a:solidFill>
                <a:srgbClr val="000099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3311525" y="5724525"/>
            <a:ext cx="162083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1200" dirty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デューティ制限</a:t>
            </a:r>
            <a:r>
              <a:rPr lang="ja-JP" altLang="en-US" sz="1200" dirty="0" smtClean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回路</a:t>
            </a:r>
            <a:endParaRPr lang="en-US" altLang="ja-JP" sz="1200" dirty="0" smtClean="0">
              <a:solidFill>
                <a:srgbClr val="000099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algn="ctr">
              <a:spcBef>
                <a:spcPct val="50000"/>
              </a:spcBef>
            </a:pPr>
            <a:r>
              <a:rPr lang="en-US" altLang="ja-JP" sz="1200" dirty="0" smtClean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Duty limiting </a:t>
            </a:r>
            <a:r>
              <a:rPr lang="en-US" altLang="ja-JP" sz="1200" dirty="0" err="1" smtClean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curcuit</a:t>
            </a:r>
            <a:endParaRPr lang="ja-JP" altLang="en-US" sz="1200" dirty="0">
              <a:solidFill>
                <a:srgbClr val="000099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284163" y="1114425"/>
            <a:ext cx="56261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600" dirty="0">
                <a:solidFill>
                  <a:srgbClr val="FF0000"/>
                </a:solidFill>
                <a:latin typeface="HGPｺﾞｼｯｸE" pitchFamily="50" charset="-128"/>
                <a:ea typeface="HGPｺﾞｼｯｸE" pitchFamily="50" charset="-128"/>
              </a:rPr>
              <a:t>誤差増幅回路とデューティ制限回路を追加</a:t>
            </a:r>
            <a:r>
              <a:rPr lang="ja-JP" altLang="en-US" sz="1600" dirty="0" smtClean="0">
                <a:solidFill>
                  <a:srgbClr val="FF0000"/>
                </a:solidFill>
                <a:latin typeface="HGPｺﾞｼｯｸE" pitchFamily="50" charset="-128"/>
                <a:ea typeface="HGPｺﾞｼｯｸE" pitchFamily="50" charset="-128"/>
              </a:rPr>
              <a:t>する</a:t>
            </a:r>
            <a:endParaRPr lang="en-US" altLang="ja-JP" sz="1600" dirty="0" smtClean="0">
              <a:solidFill>
                <a:srgbClr val="FF0000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>
              <a:spcBef>
                <a:spcPct val="50000"/>
              </a:spcBef>
            </a:pPr>
            <a:r>
              <a:rPr lang="en-US" altLang="ja-JP" sz="1600" dirty="0" smtClean="0">
                <a:solidFill>
                  <a:srgbClr val="FF0000"/>
                </a:solidFill>
                <a:latin typeface="HGPｺﾞｼｯｸE" pitchFamily="50" charset="-128"/>
                <a:ea typeface="HGPｺﾞｼｯｸE" pitchFamily="50" charset="-128"/>
              </a:rPr>
              <a:t>Add an error amp </a:t>
            </a:r>
            <a:r>
              <a:rPr lang="en-US" altLang="ja-JP" sz="1600" dirty="0" err="1" smtClean="0">
                <a:solidFill>
                  <a:srgbClr val="FF0000"/>
                </a:solidFill>
                <a:latin typeface="HGPｺﾞｼｯｸE" pitchFamily="50" charset="-128"/>
                <a:ea typeface="HGPｺﾞｼｯｸE" pitchFamily="50" charset="-128"/>
              </a:rPr>
              <a:t>curcuit</a:t>
            </a:r>
            <a:r>
              <a:rPr lang="en-US" altLang="ja-JP" sz="1600" dirty="0" smtClean="0">
                <a:solidFill>
                  <a:srgbClr val="FF0000"/>
                </a:solidFill>
                <a:latin typeface="HGPｺﾞｼｯｸE" pitchFamily="50" charset="-128"/>
                <a:ea typeface="HGPｺﾞｼｯｸE" pitchFamily="50" charset="-128"/>
              </a:rPr>
              <a:t> and duty a limiting </a:t>
            </a:r>
            <a:r>
              <a:rPr lang="en-US" altLang="ja-JP" sz="1600" dirty="0" err="1" smtClean="0">
                <a:solidFill>
                  <a:srgbClr val="FF0000"/>
                </a:solidFill>
                <a:latin typeface="HGPｺﾞｼｯｸE" pitchFamily="50" charset="-128"/>
                <a:ea typeface="HGPｺﾞｼｯｸE" pitchFamily="50" charset="-128"/>
              </a:rPr>
              <a:t>curcuit</a:t>
            </a:r>
            <a:endParaRPr lang="en-US" altLang="ja-JP" sz="1600" dirty="0" smtClean="0">
              <a:solidFill>
                <a:srgbClr val="FF0000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5548313" y="5964238"/>
            <a:ext cx="216058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000" dirty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シャント</a:t>
            </a:r>
            <a:r>
              <a:rPr lang="en-US" altLang="ja-JP" sz="1000" dirty="0" err="1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Reg</a:t>
            </a:r>
            <a:r>
              <a:rPr lang="ja-JP" altLang="en-US" sz="1000" dirty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は</a:t>
            </a:r>
            <a:r>
              <a:rPr lang="en-US" altLang="ja-JP" sz="1000" dirty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±1%</a:t>
            </a:r>
            <a:r>
              <a:rPr lang="ja-JP" altLang="en-US" sz="1000" dirty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品を使用</a:t>
            </a:r>
            <a:r>
              <a:rPr lang="ja-JP" altLang="en-US" sz="1000" dirty="0" smtClean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する</a:t>
            </a:r>
            <a:endParaRPr lang="en-US" altLang="ja-JP" sz="1000" dirty="0" smtClean="0">
              <a:solidFill>
                <a:srgbClr val="000099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>
              <a:spcBef>
                <a:spcPct val="50000"/>
              </a:spcBef>
            </a:pPr>
            <a:r>
              <a:rPr lang="en-US" altLang="ja-JP" sz="1000" dirty="0" smtClean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Shunt regulator should be used +/-	1% accuracy.</a:t>
            </a:r>
            <a:endParaRPr lang="en-US" altLang="ja-JP" sz="1000" dirty="0" smtClean="0">
              <a:solidFill>
                <a:srgbClr val="000099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>
              <a:spcBef>
                <a:spcPct val="50000"/>
              </a:spcBef>
            </a:pPr>
            <a:endParaRPr lang="ja-JP" altLang="en-US" sz="1000" dirty="0">
              <a:solidFill>
                <a:srgbClr val="000099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7189" name="Line 21"/>
          <p:cNvSpPr>
            <a:spLocks noChangeShapeType="1"/>
          </p:cNvSpPr>
          <p:nvPr/>
        </p:nvSpPr>
        <p:spPr bwMode="auto">
          <a:xfrm flipH="1" flipV="1">
            <a:off x="4346575" y="5138738"/>
            <a:ext cx="1216025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698527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120</Words>
  <Application>Microsoft Office PowerPoint</Application>
  <PresentationFormat>画面に合わせる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スライド 1</vt:lpstr>
      <vt:lpstr>スライド 2</vt:lpstr>
    </vt:vector>
  </TitlesOfParts>
  <Company>Texas Instruments,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Yamamoto, Junichi</dc:creator>
  <cp:lastModifiedBy>FUJIELE</cp:lastModifiedBy>
  <cp:revision>7</cp:revision>
  <cp:lastPrinted>2013-08-20T06:50:04Z</cp:lastPrinted>
  <dcterms:created xsi:type="dcterms:W3CDTF">2013-01-30T04:35:33Z</dcterms:created>
  <dcterms:modified xsi:type="dcterms:W3CDTF">2014-03-19T21:07:12Z</dcterms:modified>
</cp:coreProperties>
</file>