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E94F8-FBD9-41B2-8ABD-7A3F6535345F}" type="datetimeFigureOut">
              <a:rPr kumimoji="1" lang="ja-JP" altLang="en-US" smtClean="0"/>
              <a:t>2014/4/16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93B90-CA5D-4424-8638-0A1EA7A0962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37854"/>
            <a:ext cx="6231969" cy="364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3661" y="928670"/>
            <a:ext cx="2900371" cy="365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339737" y="1202280"/>
            <a:ext cx="1874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Application circuit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5072066" y="1500174"/>
            <a:ext cx="1928826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71802" y="71414"/>
            <a:ext cx="60722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EN pin is controlled by MCU port.</a:t>
            </a:r>
          </a:p>
          <a:p>
            <a:r>
              <a:rPr lang="en-US" altLang="ja-JP" dirty="0" smtClean="0"/>
              <a:t>Enable voltage is divided by pull-up resistor MCU inside 40kohm and 100kohm. 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43438" y="1000108"/>
            <a:ext cx="2516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The connection between</a:t>
            </a:r>
          </a:p>
          <a:p>
            <a:r>
              <a:rPr lang="en-US" altLang="ja-JP" dirty="0" smtClean="0"/>
              <a:t>MCU and EN pin</a:t>
            </a:r>
            <a:endParaRPr kumimoji="1" lang="ja-JP" altLang="en-US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/>
        </p:nvGraphicFramePr>
        <p:xfrm>
          <a:off x="6786578" y="4786321"/>
          <a:ext cx="1871666" cy="1923573"/>
        </p:xfrm>
        <a:graphic>
          <a:graphicData uri="http://schemas.openxmlformats.org/drawingml/2006/table">
            <a:tbl>
              <a:tblPr/>
              <a:tblGrid>
                <a:gridCol w="935833"/>
                <a:gridCol w="935833"/>
              </a:tblGrid>
              <a:tr h="50006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the voltage at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shutdowm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Vin(V)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ＭＳ Ｐゴシック"/>
                        </a:rPr>
                        <a:t>Vout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(V)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35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2.5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1.99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426945"/>
            <a:ext cx="4424383" cy="3845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テキスト ボックス 2"/>
          <p:cNvSpPr txBox="1"/>
          <p:nvPr/>
        </p:nvSpPr>
        <p:spPr>
          <a:xfrm>
            <a:off x="5786446" y="200024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sample1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86446" y="2845354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sample2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57620" y="5417122"/>
            <a:ext cx="1766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Input Voltage (V)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2910" y="1428736"/>
            <a:ext cx="1875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Input current (</a:t>
            </a:r>
            <a:r>
              <a:rPr lang="en-US" altLang="ja-JP" dirty="0" err="1" smtClean="0"/>
              <a:t>uA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71802" y="1000108"/>
            <a:ext cx="3451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Input Voltage vs. quiescent current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68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FUJIELE</dc:creator>
  <cp:lastModifiedBy>FUJIELE</cp:lastModifiedBy>
  <cp:revision>7</cp:revision>
  <dcterms:created xsi:type="dcterms:W3CDTF">2014-04-16T09:54:37Z</dcterms:created>
  <dcterms:modified xsi:type="dcterms:W3CDTF">2014-04-16T11:49:08Z</dcterms:modified>
</cp:coreProperties>
</file>