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0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80DDC-A150-4EBC-A951-8854F05DE3E7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6C3BE-4357-402D-A111-80C45E81DE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6598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80DDC-A150-4EBC-A951-8854F05DE3E7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6C3BE-4357-402D-A111-80C45E81DE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0990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80DDC-A150-4EBC-A951-8854F05DE3E7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6C3BE-4357-402D-A111-80C45E81DE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3914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80DDC-A150-4EBC-A951-8854F05DE3E7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6C3BE-4357-402D-A111-80C45E81DE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119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80DDC-A150-4EBC-A951-8854F05DE3E7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6C3BE-4357-402D-A111-80C45E81DE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9371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80DDC-A150-4EBC-A951-8854F05DE3E7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6C3BE-4357-402D-A111-80C45E81DE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054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80DDC-A150-4EBC-A951-8854F05DE3E7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6C3BE-4357-402D-A111-80C45E81DE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61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80DDC-A150-4EBC-A951-8854F05DE3E7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6C3BE-4357-402D-A111-80C45E81DE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886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80DDC-A150-4EBC-A951-8854F05DE3E7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6C3BE-4357-402D-A111-80C45E81DE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9273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80DDC-A150-4EBC-A951-8854F05DE3E7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6C3BE-4357-402D-A111-80C45E81DE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141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80DDC-A150-4EBC-A951-8854F05DE3E7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6C3BE-4357-402D-A111-80C45E81DE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15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80DDC-A150-4EBC-A951-8854F05DE3E7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6C3BE-4357-402D-A111-80C45E81DE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168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08751"/>
            <a:ext cx="8856984" cy="2677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円/楕円 3"/>
          <p:cNvSpPr/>
          <p:nvPr/>
        </p:nvSpPr>
        <p:spPr>
          <a:xfrm>
            <a:off x="2771800" y="4293096"/>
            <a:ext cx="360040" cy="59320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/>
          </a:p>
        </p:txBody>
      </p:sp>
      <p:sp>
        <p:nvSpPr>
          <p:cNvPr id="5" name="フリーフォーム 4"/>
          <p:cNvSpPr/>
          <p:nvPr/>
        </p:nvSpPr>
        <p:spPr>
          <a:xfrm>
            <a:off x="2398143" y="4692770"/>
            <a:ext cx="379563" cy="897147"/>
          </a:xfrm>
          <a:custGeom>
            <a:avLst/>
            <a:gdLst>
              <a:gd name="connsiteX0" fmla="*/ 379563 w 379563"/>
              <a:gd name="connsiteY0" fmla="*/ 0 h 897147"/>
              <a:gd name="connsiteX1" fmla="*/ 0 w 379563"/>
              <a:gd name="connsiteY1" fmla="*/ 569343 h 897147"/>
              <a:gd name="connsiteX2" fmla="*/ 379563 w 379563"/>
              <a:gd name="connsiteY2" fmla="*/ 517585 h 897147"/>
              <a:gd name="connsiteX3" fmla="*/ 0 w 379563"/>
              <a:gd name="connsiteY3" fmla="*/ 897147 h 897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9563" h="897147">
                <a:moveTo>
                  <a:pt x="379563" y="0"/>
                </a:moveTo>
                <a:cubicBezTo>
                  <a:pt x="189781" y="241539"/>
                  <a:pt x="0" y="483079"/>
                  <a:pt x="0" y="569343"/>
                </a:cubicBezTo>
                <a:cubicBezTo>
                  <a:pt x="0" y="655607"/>
                  <a:pt x="379563" y="462951"/>
                  <a:pt x="379563" y="517585"/>
                </a:cubicBezTo>
                <a:cubicBezTo>
                  <a:pt x="379563" y="572219"/>
                  <a:pt x="189781" y="734683"/>
                  <a:pt x="0" y="897147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51720" y="5589917"/>
            <a:ext cx="2575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Is  this mention is wrong?</a:t>
            </a:r>
          </a:p>
        </p:txBody>
      </p:sp>
    </p:spTree>
    <p:extLst>
      <p:ext uri="{BB962C8B-B14F-4D97-AF65-F5344CB8AC3E}">
        <p14:creationId xmlns:p14="http://schemas.microsoft.com/office/powerpoint/2010/main" val="3445118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localkanri</dc:creator>
  <cp:lastModifiedBy>localkanri</cp:lastModifiedBy>
  <cp:revision>1</cp:revision>
  <dcterms:created xsi:type="dcterms:W3CDTF">2014-02-19T06:34:56Z</dcterms:created>
  <dcterms:modified xsi:type="dcterms:W3CDTF">2014-02-19T06:37:49Z</dcterms:modified>
</cp:coreProperties>
</file>