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81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01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35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74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42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58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86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67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83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59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42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561C-75BA-4F10-9E7C-9E54B3A84C3B}" type="datetimeFigureOut">
              <a:rPr kumimoji="1" lang="ja-JP" altLang="en-US" smtClean="0"/>
              <a:t>2014/9/29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4A089-A34E-457C-93B5-C11004DAB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13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TPS54540 datasheet P29 (43)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3143250"/>
            <a:ext cx="64865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7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TPS54540 datasheet P29 (43)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TPS54540 datasheet P29 (43)</dc:title>
  <dc:creator>localkanri</dc:creator>
  <cp:lastModifiedBy>localkanri</cp:lastModifiedBy>
  <cp:revision>1</cp:revision>
  <dcterms:created xsi:type="dcterms:W3CDTF">2014-09-29T09:55:05Z</dcterms:created>
  <dcterms:modified xsi:type="dcterms:W3CDTF">2014-09-29T09:55:42Z</dcterms:modified>
</cp:coreProperties>
</file>