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33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A016-341A-4120-9F6B-E1B07AB5020F}" type="datetimeFigureOut">
              <a:rPr kumimoji="1" lang="ja-JP" altLang="en-US" smtClean="0"/>
              <a:t>2014/2/13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359A0-904D-43A3-BD79-CA76CB1D85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8059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A016-341A-4120-9F6B-E1B07AB5020F}" type="datetimeFigureOut">
              <a:rPr kumimoji="1" lang="ja-JP" altLang="en-US" smtClean="0"/>
              <a:t>2014/2/13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359A0-904D-43A3-BD79-CA76CB1D85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788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A016-341A-4120-9F6B-E1B07AB5020F}" type="datetimeFigureOut">
              <a:rPr kumimoji="1" lang="ja-JP" altLang="en-US" smtClean="0"/>
              <a:t>2014/2/13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359A0-904D-43A3-BD79-CA76CB1D85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1182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A016-341A-4120-9F6B-E1B07AB5020F}" type="datetimeFigureOut">
              <a:rPr kumimoji="1" lang="ja-JP" altLang="en-US" smtClean="0"/>
              <a:t>2014/2/13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359A0-904D-43A3-BD79-CA76CB1D85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2165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A016-341A-4120-9F6B-E1B07AB5020F}" type="datetimeFigureOut">
              <a:rPr kumimoji="1" lang="ja-JP" altLang="en-US" smtClean="0"/>
              <a:t>2014/2/13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359A0-904D-43A3-BD79-CA76CB1D85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3246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A016-341A-4120-9F6B-E1B07AB5020F}" type="datetimeFigureOut">
              <a:rPr kumimoji="1" lang="ja-JP" altLang="en-US" smtClean="0"/>
              <a:t>2014/2/13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359A0-904D-43A3-BD79-CA76CB1D85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656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A016-341A-4120-9F6B-E1B07AB5020F}" type="datetimeFigureOut">
              <a:rPr kumimoji="1" lang="ja-JP" altLang="en-US" smtClean="0"/>
              <a:t>2014/2/13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359A0-904D-43A3-BD79-CA76CB1D85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850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A016-341A-4120-9F6B-E1B07AB5020F}" type="datetimeFigureOut">
              <a:rPr kumimoji="1" lang="ja-JP" altLang="en-US" smtClean="0"/>
              <a:t>2014/2/13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359A0-904D-43A3-BD79-CA76CB1D85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935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A016-341A-4120-9F6B-E1B07AB5020F}" type="datetimeFigureOut">
              <a:rPr kumimoji="1" lang="ja-JP" altLang="en-US" smtClean="0"/>
              <a:t>2014/2/13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359A0-904D-43A3-BD79-CA76CB1D85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5417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A016-341A-4120-9F6B-E1B07AB5020F}" type="datetimeFigureOut">
              <a:rPr kumimoji="1" lang="ja-JP" altLang="en-US" smtClean="0"/>
              <a:t>2014/2/13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359A0-904D-43A3-BD79-CA76CB1D85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8218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A016-341A-4120-9F6B-E1B07AB5020F}" type="datetimeFigureOut">
              <a:rPr kumimoji="1" lang="ja-JP" altLang="en-US" smtClean="0"/>
              <a:t>2014/2/13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359A0-904D-43A3-BD79-CA76CB1D85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945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FBA016-341A-4120-9F6B-E1B07AB5020F}" type="datetimeFigureOut">
              <a:rPr kumimoji="1" lang="ja-JP" altLang="en-US" smtClean="0"/>
              <a:t>2014/2/13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A359A0-904D-43A3-BD79-CA76CB1D85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3701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530624"/>
            <a:ext cx="8718111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79535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localkanri</dc:creator>
  <cp:lastModifiedBy>localkanri</cp:lastModifiedBy>
  <cp:revision>1</cp:revision>
  <dcterms:created xsi:type="dcterms:W3CDTF">2014-02-13T07:11:11Z</dcterms:created>
  <dcterms:modified xsi:type="dcterms:W3CDTF">2014-02-13T07:16:32Z</dcterms:modified>
</cp:coreProperties>
</file>