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2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02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1755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86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88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839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9646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167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18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04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512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330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2DB53-B6A3-4BEE-9B47-F0CB34DDD3DB}" type="datetimeFigureOut">
              <a:rPr kumimoji="1" lang="ja-JP" altLang="en-US" smtClean="0"/>
              <a:t>2014/11/9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FED8E-8623-4E54-AA6C-E8AD5E3924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2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3"/>
            <a:ext cx="3297834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円/楕円 3"/>
          <p:cNvSpPr/>
          <p:nvPr/>
        </p:nvSpPr>
        <p:spPr>
          <a:xfrm>
            <a:off x="395536" y="836712"/>
            <a:ext cx="648072" cy="6480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矢印コネクタ 5"/>
          <p:cNvCxnSpPr/>
          <p:nvPr/>
        </p:nvCxnSpPr>
        <p:spPr>
          <a:xfrm flipH="1">
            <a:off x="1043608" y="836712"/>
            <a:ext cx="2736304" cy="32403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3995936" y="548680"/>
            <a:ext cx="4824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Q1. Why </a:t>
            </a:r>
            <a:r>
              <a:rPr kumimoji="1" lang="en-US" altLang="ja-JP" dirty="0" smtClean="0"/>
              <a:t>is the current wave form</a:t>
            </a:r>
            <a:r>
              <a:rPr lang="en-US" altLang="ja-JP" dirty="0" smtClean="0"/>
              <a:t> </a:t>
            </a:r>
            <a:r>
              <a:rPr lang="en-US" altLang="ja-JP" dirty="0" smtClean="0"/>
              <a:t>curve? Could you tell me more detail?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Q2. When low input voltage operation, the </a:t>
            </a:r>
            <a:r>
              <a:rPr lang="en-US" altLang="ja-JP" dirty="0" smtClean="0"/>
              <a:t>current wave </a:t>
            </a:r>
            <a:r>
              <a:rPr lang="en-US" altLang="ja-JP" dirty="0" smtClean="0"/>
              <a:t>form is straight. Why </a:t>
            </a:r>
            <a:r>
              <a:rPr lang="en-US" altLang="ja-JP" dirty="0" smtClean="0"/>
              <a:t>is the current wave form straight?</a:t>
            </a:r>
          </a:p>
          <a:p>
            <a:endParaRPr kumimoji="1" lang="en-US" altLang="ja-JP" dirty="0"/>
          </a:p>
          <a:p>
            <a:r>
              <a:rPr lang="en-US" altLang="ja-JP" dirty="0" smtClean="0"/>
              <a:t>Q3. Which is better, curve or straight?</a:t>
            </a:r>
            <a:endParaRPr kumimoji="1" lang="ja-JP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068960"/>
            <a:ext cx="6817464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107504" y="2996952"/>
            <a:ext cx="6912768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矢印コネクタ 10"/>
          <p:cNvCxnSpPr/>
          <p:nvPr/>
        </p:nvCxnSpPr>
        <p:spPr>
          <a:xfrm flipH="1">
            <a:off x="3516236" y="836712"/>
            <a:ext cx="47652" cy="208823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97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50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Yamashiro Tateo</dc:creator>
  <cp:lastModifiedBy>Yamashiro Tateo</cp:lastModifiedBy>
  <cp:revision>3</cp:revision>
  <dcterms:created xsi:type="dcterms:W3CDTF">2014-11-08T15:12:14Z</dcterms:created>
  <dcterms:modified xsi:type="dcterms:W3CDTF">2014-11-08T15:41:08Z</dcterms:modified>
</cp:coreProperties>
</file>