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708" y="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2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7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1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8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9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5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3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2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3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26415-EA1F-4B4D-B01D-7500EC5936D4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5E42-FCF2-4370-A550-00426DE2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2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42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</dc:creator>
  <cp:lastModifiedBy>eli</cp:lastModifiedBy>
  <cp:revision>1</cp:revision>
  <dcterms:created xsi:type="dcterms:W3CDTF">2014-10-22T13:07:21Z</dcterms:created>
  <dcterms:modified xsi:type="dcterms:W3CDTF">2014-10-22T13:07:59Z</dcterms:modified>
</cp:coreProperties>
</file>