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CD80-E4FC-4276-A1B8-B1578C099618}" type="datetimeFigureOut">
              <a:rPr kumimoji="1" lang="ja-JP" altLang="en-US" smtClean="0"/>
              <a:t>2013/6/20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5CA54-F246-4C0C-AA1C-3FB5415DAF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371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CD80-E4FC-4276-A1B8-B1578C099618}" type="datetimeFigureOut">
              <a:rPr kumimoji="1" lang="ja-JP" altLang="en-US" smtClean="0"/>
              <a:t>2013/6/20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5CA54-F246-4C0C-AA1C-3FB5415DAF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0187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CD80-E4FC-4276-A1B8-B1578C099618}" type="datetimeFigureOut">
              <a:rPr kumimoji="1" lang="ja-JP" altLang="en-US" smtClean="0"/>
              <a:t>2013/6/20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5CA54-F246-4C0C-AA1C-3FB5415DAF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1101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CD80-E4FC-4276-A1B8-B1578C099618}" type="datetimeFigureOut">
              <a:rPr kumimoji="1" lang="ja-JP" altLang="en-US" smtClean="0"/>
              <a:t>2013/6/20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5CA54-F246-4C0C-AA1C-3FB5415DAF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5806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CD80-E4FC-4276-A1B8-B1578C099618}" type="datetimeFigureOut">
              <a:rPr kumimoji="1" lang="ja-JP" altLang="en-US" smtClean="0"/>
              <a:t>2013/6/20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5CA54-F246-4C0C-AA1C-3FB5415DAF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6746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CD80-E4FC-4276-A1B8-B1578C099618}" type="datetimeFigureOut">
              <a:rPr kumimoji="1" lang="ja-JP" altLang="en-US" smtClean="0"/>
              <a:t>2013/6/20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5CA54-F246-4C0C-AA1C-3FB5415DAF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792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CD80-E4FC-4276-A1B8-B1578C099618}" type="datetimeFigureOut">
              <a:rPr kumimoji="1" lang="ja-JP" altLang="en-US" smtClean="0"/>
              <a:t>2013/6/20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5CA54-F246-4C0C-AA1C-3FB5415DAF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6441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CD80-E4FC-4276-A1B8-B1578C099618}" type="datetimeFigureOut">
              <a:rPr kumimoji="1" lang="ja-JP" altLang="en-US" smtClean="0"/>
              <a:t>2013/6/20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5CA54-F246-4C0C-AA1C-3FB5415DAF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301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CD80-E4FC-4276-A1B8-B1578C099618}" type="datetimeFigureOut">
              <a:rPr kumimoji="1" lang="ja-JP" altLang="en-US" smtClean="0"/>
              <a:t>2013/6/20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5CA54-F246-4C0C-AA1C-3FB5415DAF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7596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CD80-E4FC-4276-A1B8-B1578C099618}" type="datetimeFigureOut">
              <a:rPr kumimoji="1" lang="ja-JP" altLang="en-US" smtClean="0"/>
              <a:t>2013/6/20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5CA54-F246-4C0C-AA1C-3FB5415DAF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070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3CD80-E4FC-4276-A1B8-B1578C099618}" type="datetimeFigureOut">
              <a:rPr kumimoji="1" lang="ja-JP" altLang="en-US" smtClean="0"/>
              <a:t>2013/6/20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5CA54-F246-4C0C-AA1C-3FB5415DAF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639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3CD80-E4FC-4276-A1B8-B1578C099618}" type="datetimeFigureOut">
              <a:rPr kumimoji="1" lang="ja-JP" altLang="en-US" smtClean="0"/>
              <a:t>2013/6/20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5CA54-F246-4C0C-AA1C-3FB5415DAF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4385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157192"/>
            <a:ext cx="8604448" cy="151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4872485" cy="4035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331640" y="75982"/>
            <a:ext cx="5706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Datasheet “Design Guide - Step-By-Step Design Procedure”</a:t>
            </a:r>
            <a:endParaRPr kumimoji="1" lang="ja-JP" altLang="en-US" dirty="0"/>
          </a:p>
        </p:txBody>
      </p:sp>
      <p:sp>
        <p:nvSpPr>
          <p:cNvPr id="5" name="下矢印 4"/>
          <p:cNvSpPr/>
          <p:nvPr/>
        </p:nvSpPr>
        <p:spPr>
          <a:xfrm>
            <a:off x="3779912" y="4512393"/>
            <a:ext cx="845840" cy="5007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692696"/>
            <a:ext cx="5117133" cy="98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テキスト ボックス 8"/>
          <p:cNvSpPr txBox="1"/>
          <p:nvPr/>
        </p:nvSpPr>
        <p:spPr>
          <a:xfrm>
            <a:off x="6122454" y="1676076"/>
            <a:ext cx="70724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 smtClean="0"/>
              <a:t>Fc=60kHz</a:t>
            </a:r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2320011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331640" y="75982"/>
            <a:ext cx="2500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TINA-TI</a:t>
            </a:r>
            <a:r>
              <a:rPr lang="ja-JP" altLang="en-US" dirty="0" smtClean="0"/>
              <a:t> </a:t>
            </a:r>
            <a:r>
              <a:rPr lang="en-US" altLang="ja-JP" dirty="0" smtClean="0"/>
              <a:t>simulation result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1214" y="836712"/>
            <a:ext cx="5238750" cy="315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439185"/>
              </p:ext>
            </p:extLst>
          </p:nvPr>
        </p:nvGraphicFramePr>
        <p:xfrm>
          <a:off x="1351214" y="4869160"/>
          <a:ext cx="3580826" cy="119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9679"/>
                <a:gridCol w="820593"/>
                <a:gridCol w="1830554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fc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Phase margin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Datasheet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60kHz (target)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&gt;45</a:t>
                      </a:r>
                    </a:p>
                    <a:p>
                      <a:r>
                        <a:rPr kumimoji="1" lang="en-US" altLang="ja-JP" sz="1200" dirty="0" smtClean="0"/>
                        <a:t>(target)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TINA-TI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91kHz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-5.39</a:t>
                      </a:r>
                      <a:endParaRPr kumimoji="1" lang="ja-JP" alt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971600" y="4365104"/>
            <a:ext cx="6931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Comparison  “Step-By-Step Design Procedure target” and TINA-TI result 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512919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40</Words>
  <Application>Microsoft Office PowerPoint</Application>
  <PresentationFormat>画面に合わせる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牛窪 俊夫</dc:creator>
  <cp:lastModifiedBy>牛窪 俊夫</cp:lastModifiedBy>
  <cp:revision>4</cp:revision>
  <dcterms:created xsi:type="dcterms:W3CDTF">2013-06-20T12:57:36Z</dcterms:created>
  <dcterms:modified xsi:type="dcterms:W3CDTF">2013-06-20T13:22:27Z</dcterms:modified>
</cp:coreProperties>
</file>