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7" autoAdjust="0"/>
    <p:restoredTop sz="94660"/>
  </p:normalViewPr>
  <p:slideViewPr>
    <p:cSldViewPr>
      <p:cViewPr>
        <p:scale>
          <a:sx n="125" d="100"/>
          <a:sy n="125" d="100"/>
        </p:scale>
        <p:origin x="-2838" y="3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524-0B5E-4BA4-8391-B4360C38E1AE}" type="datetimeFigureOut">
              <a:rPr kumimoji="1" lang="ja-JP" altLang="en-US" smtClean="0"/>
              <a:t>2013/4/24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1C37-41E6-4153-8247-A34315E954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456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524-0B5E-4BA4-8391-B4360C38E1AE}" type="datetimeFigureOut">
              <a:rPr kumimoji="1" lang="ja-JP" altLang="en-US" smtClean="0"/>
              <a:t>2013/4/24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1C37-41E6-4153-8247-A34315E954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8891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524-0B5E-4BA4-8391-B4360C38E1AE}" type="datetimeFigureOut">
              <a:rPr kumimoji="1" lang="ja-JP" altLang="en-US" smtClean="0"/>
              <a:t>2013/4/24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1C37-41E6-4153-8247-A34315E954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6929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524-0B5E-4BA4-8391-B4360C38E1AE}" type="datetimeFigureOut">
              <a:rPr kumimoji="1" lang="ja-JP" altLang="en-US" smtClean="0"/>
              <a:t>2013/4/24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1C37-41E6-4153-8247-A34315E954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7033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524-0B5E-4BA4-8391-B4360C38E1AE}" type="datetimeFigureOut">
              <a:rPr kumimoji="1" lang="ja-JP" altLang="en-US" smtClean="0"/>
              <a:t>2013/4/24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1C37-41E6-4153-8247-A34315E954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491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524-0B5E-4BA4-8391-B4360C38E1AE}" type="datetimeFigureOut">
              <a:rPr kumimoji="1" lang="ja-JP" altLang="en-US" smtClean="0"/>
              <a:t>2013/4/24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1C37-41E6-4153-8247-A34315E954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3539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524-0B5E-4BA4-8391-B4360C38E1AE}" type="datetimeFigureOut">
              <a:rPr kumimoji="1" lang="ja-JP" altLang="en-US" smtClean="0"/>
              <a:t>2013/4/24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1C37-41E6-4153-8247-A34315E954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890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524-0B5E-4BA4-8391-B4360C38E1AE}" type="datetimeFigureOut">
              <a:rPr kumimoji="1" lang="ja-JP" altLang="en-US" smtClean="0"/>
              <a:t>2013/4/24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1C37-41E6-4153-8247-A34315E954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1731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524-0B5E-4BA4-8391-B4360C38E1AE}" type="datetimeFigureOut">
              <a:rPr kumimoji="1" lang="ja-JP" altLang="en-US" smtClean="0"/>
              <a:t>2013/4/24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1C37-41E6-4153-8247-A34315E954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914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524-0B5E-4BA4-8391-B4360C38E1AE}" type="datetimeFigureOut">
              <a:rPr kumimoji="1" lang="ja-JP" altLang="en-US" smtClean="0"/>
              <a:t>2013/4/24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1C37-41E6-4153-8247-A34315E954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803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524-0B5E-4BA4-8391-B4360C38E1AE}" type="datetimeFigureOut">
              <a:rPr kumimoji="1" lang="ja-JP" altLang="en-US" smtClean="0"/>
              <a:t>2013/4/24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1C37-41E6-4153-8247-A34315E954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056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74524-0B5E-4BA4-8391-B4360C38E1AE}" type="datetimeFigureOut">
              <a:rPr kumimoji="1" lang="ja-JP" altLang="en-US" smtClean="0"/>
              <a:t>2013/4/24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91C37-41E6-4153-8247-A34315E954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104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15616"/>
            <a:ext cx="6860844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2420888" y="7092280"/>
            <a:ext cx="3240360" cy="18722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343092" y="7440736"/>
            <a:ext cx="999728" cy="11752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2780928" y="7440736"/>
            <a:ext cx="1008112" cy="11752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343092" y="7674441"/>
            <a:ext cx="1045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Gate Drive</a:t>
            </a:r>
          </a:p>
          <a:p>
            <a:pPr algn="ctr"/>
            <a:r>
              <a:rPr lang="en-US" altLang="ja-JP" sz="1000" dirty="0" smtClean="0"/>
              <a:t>and</a:t>
            </a:r>
            <a:endParaRPr lang="en-US" altLang="ja-JP" sz="1000" dirty="0"/>
          </a:p>
          <a:p>
            <a:pPr algn="ctr"/>
            <a:r>
              <a:rPr kumimoji="1" lang="en-US" altLang="ja-JP" sz="1000" dirty="0" smtClean="0"/>
              <a:t>Synchronous FET</a:t>
            </a:r>
            <a:endParaRPr kumimoji="1" lang="ja-JP" altLang="en-US" sz="1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855032" y="7751385"/>
            <a:ext cx="8599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Feedback</a:t>
            </a:r>
          </a:p>
          <a:p>
            <a:pPr algn="ctr"/>
            <a:r>
              <a:rPr lang="en-US" altLang="ja-JP" sz="1000" dirty="0" smtClean="0"/>
              <a:t>and</a:t>
            </a:r>
            <a:endParaRPr kumimoji="1" lang="en-US" altLang="ja-JP" sz="1000" dirty="0" smtClean="0"/>
          </a:p>
          <a:p>
            <a:pPr algn="ctr"/>
            <a:r>
              <a:rPr lang="en-US" altLang="ja-JP" sz="1000" dirty="0" smtClean="0"/>
              <a:t>Control</a:t>
            </a:r>
            <a:endParaRPr kumimoji="1" lang="ja-JP" altLang="en-US" sz="1000" dirty="0"/>
          </a:p>
        </p:txBody>
      </p:sp>
      <p:sp>
        <p:nvSpPr>
          <p:cNvPr id="9" name="下矢印 8"/>
          <p:cNvSpPr/>
          <p:nvPr/>
        </p:nvSpPr>
        <p:spPr>
          <a:xfrm>
            <a:off x="3969060" y="5724128"/>
            <a:ext cx="144016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209056" y="161164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FF0000"/>
                </a:solidFill>
              </a:rPr>
              <a:t>1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65104" y="1611640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032956" y="7132959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FF0000"/>
                </a:solidFill>
              </a:rPr>
              <a:t>3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46288" y="467544"/>
            <a:ext cx="3142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TPS65251-Q1</a:t>
            </a:r>
            <a:endParaRPr kumimoji="1" lang="ja-JP" altLang="en-US" b="1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90928" y="7132959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FF0000"/>
                </a:solidFill>
              </a:rPr>
              <a:t>4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686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2246288" y="467544"/>
            <a:ext cx="3142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TPS65251-Q1</a:t>
            </a:r>
            <a:endParaRPr kumimoji="1" lang="ja-JP" altLang="en-US" b="1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701000"/>
              </p:ext>
            </p:extLst>
          </p:nvPr>
        </p:nvGraphicFramePr>
        <p:xfrm>
          <a:off x="404664" y="1115616"/>
          <a:ext cx="604867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168352"/>
                <a:gridCol w="2448272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Functional Block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Block Area /Total Chip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</a:rPr>
                        <a:t> Area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Internal Voltage rail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OSC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BUCK1: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Feedback and control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BUCK1: Gate Drive and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</a:rPr>
                        <a:t> Synchronous FET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BUCK2: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Feedback and control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BUCK2: 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Gate Drive and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</a:rPr>
                        <a:t> Synchronous FET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BUCK3: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Feedback and control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BUCK3: 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Gate Drive and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</a:rPr>
                        <a:t> Synchronous FET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Others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kumimoji="1" lang="ja-JP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138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81</Words>
  <Application>Microsoft Office PowerPoint</Application>
  <PresentationFormat>画面に合わせる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牛窪 俊夫</dc:creator>
  <cp:lastModifiedBy>牛窪 俊夫</cp:lastModifiedBy>
  <cp:revision>8</cp:revision>
  <cp:lastPrinted>2013-04-24T13:28:04Z</cp:lastPrinted>
  <dcterms:created xsi:type="dcterms:W3CDTF">2013-04-24T12:58:43Z</dcterms:created>
  <dcterms:modified xsi:type="dcterms:W3CDTF">2013-04-24T13:32:29Z</dcterms:modified>
</cp:coreProperties>
</file>