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29F8-3417-4DA2-BA15-13821F824EAF}" type="datetimeFigureOut">
              <a:rPr kumimoji="1" lang="ja-JP" altLang="en-US" smtClean="0"/>
              <a:t>2013/9/26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48-3B00-4F66-A86F-F276F430B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26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29F8-3417-4DA2-BA15-13821F824EAF}" type="datetimeFigureOut">
              <a:rPr kumimoji="1" lang="ja-JP" altLang="en-US" smtClean="0"/>
              <a:t>2013/9/26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48-3B00-4F66-A86F-F276F430B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61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29F8-3417-4DA2-BA15-13821F824EAF}" type="datetimeFigureOut">
              <a:rPr kumimoji="1" lang="ja-JP" altLang="en-US" smtClean="0"/>
              <a:t>2013/9/26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48-3B00-4F66-A86F-F276F430B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29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29F8-3417-4DA2-BA15-13821F824EAF}" type="datetimeFigureOut">
              <a:rPr kumimoji="1" lang="ja-JP" altLang="en-US" smtClean="0"/>
              <a:t>2013/9/26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48-3B00-4F66-A86F-F276F430B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08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29F8-3417-4DA2-BA15-13821F824EAF}" type="datetimeFigureOut">
              <a:rPr kumimoji="1" lang="ja-JP" altLang="en-US" smtClean="0"/>
              <a:t>2013/9/26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48-3B00-4F66-A86F-F276F430B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14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29F8-3417-4DA2-BA15-13821F824EAF}" type="datetimeFigureOut">
              <a:rPr kumimoji="1" lang="ja-JP" altLang="en-US" smtClean="0"/>
              <a:t>2013/9/26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48-3B00-4F66-A86F-F276F430B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31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29F8-3417-4DA2-BA15-13821F824EAF}" type="datetimeFigureOut">
              <a:rPr kumimoji="1" lang="ja-JP" altLang="en-US" smtClean="0"/>
              <a:t>2013/9/26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48-3B00-4F66-A86F-F276F430B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02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29F8-3417-4DA2-BA15-13821F824EAF}" type="datetimeFigureOut">
              <a:rPr kumimoji="1" lang="ja-JP" altLang="en-US" smtClean="0"/>
              <a:t>2013/9/26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48-3B00-4F66-A86F-F276F430B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24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29F8-3417-4DA2-BA15-13821F824EAF}" type="datetimeFigureOut">
              <a:rPr kumimoji="1" lang="ja-JP" altLang="en-US" smtClean="0"/>
              <a:t>2013/9/26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48-3B00-4F66-A86F-F276F430B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15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29F8-3417-4DA2-BA15-13821F824EAF}" type="datetimeFigureOut">
              <a:rPr kumimoji="1" lang="ja-JP" altLang="en-US" smtClean="0"/>
              <a:t>2013/9/26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48-3B00-4F66-A86F-F276F430B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29F8-3417-4DA2-BA15-13821F824EAF}" type="datetimeFigureOut">
              <a:rPr kumimoji="1" lang="ja-JP" altLang="en-US" smtClean="0"/>
              <a:t>2013/9/26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48-3B00-4F66-A86F-F276F430B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39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A29F8-3417-4DA2-BA15-13821F824EAF}" type="datetimeFigureOut">
              <a:rPr kumimoji="1" lang="ja-JP" altLang="en-US" smtClean="0"/>
              <a:t>2013/9/26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CF48-3B00-4F66-A86F-F276F430B7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73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764704"/>
            <a:ext cx="39909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3645024"/>
            <a:ext cx="404812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300192" y="142598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1.6A</a:t>
            </a:r>
          </a:p>
          <a:p>
            <a:r>
              <a:rPr lang="en-US" altLang="ja-JP" sz="1600" dirty="0" smtClean="0"/>
              <a:t>Divider2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00192" y="420596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1A</a:t>
            </a:r>
          </a:p>
          <a:p>
            <a:r>
              <a:rPr lang="en-US" altLang="ja-JP" sz="1600" dirty="0" smtClean="0"/>
              <a:t>Divider1</a:t>
            </a:r>
            <a:endParaRPr kumimoji="1" lang="ja-JP" altLang="en-US" sz="1600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6035818" y="2204864"/>
            <a:ext cx="952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角丸四角形 4"/>
          <p:cNvSpPr/>
          <p:nvPr/>
        </p:nvSpPr>
        <p:spPr>
          <a:xfrm>
            <a:off x="6988318" y="1988666"/>
            <a:ext cx="1008112" cy="1210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IPAD2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6035818" y="5229374"/>
            <a:ext cx="952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6988318" y="5013176"/>
            <a:ext cx="1008112" cy="1210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IPAD2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2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143103</dc:creator>
  <cp:lastModifiedBy>143103</cp:lastModifiedBy>
  <cp:revision>3</cp:revision>
  <dcterms:created xsi:type="dcterms:W3CDTF">2013-09-26T05:12:21Z</dcterms:created>
  <dcterms:modified xsi:type="dcterms:W3CDTF">2013-09-26T05:19:19Z</dcterms:modified>
</cp:coreProperties>
</file>