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69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74968-660E-4CEF-9E19-21834F30FC34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0CDF5-19E4-409C-8190-C5CCA32955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0872465\Desktop\Werne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533400"/>
            <a:ext cx="3802062" cy="1600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81000" y="2438400"/>
            <a:ext cx="85863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 used a syringe  and normal red RTV to deposit  a barrier around the bottom</a:t>
            </a:r>
          </a:p>
          <a:p>
            <a:r>
              <a:rPr lang="en-US" dirty="0" smtClean="0"/>
              <a:t>Of TMP006 and TMP007 to keep this area clear, of not only flux but any compound that</a:t>
            </a:r>
          </a:p>
          <a:p>
            <a:r>
              <a:rPr lang="en-US" dirty="0"/>
              <a:t>w</a:t>
            </a:r>
            <a:r>
              <a:rPr lang="en-US" dirty="0" smtClean="0"/>
              <a:t>ill thermally short the sensor.  Only one side shown in these pictures but would need </a:t>
            </a:r>
          </a:p>
          <a:p>
            <a:r>
              <a:rPr lang="en-US" dirty="0" smtClean="0"/>
              <a:t>The bead all the way around.  Then you could coat the device with conformal coat  but </a:t>
            </a:r>
          </a:p>
          <a:p>
            <a:r>
              <a:rPr lang="en-US" dirty="0" smtClean="0"/>
              <a:t>Would need to keep the top side of the die open.  </a:t>
            </a:r>
            <a:r>
              <a:rPr lang="en-US" dirty="0" smtClean="0"/>
              <a:t>I’m sure the Conformal coats out there </a:t>
            </a:r>
          </a:p>
          <a:p>
            <a:r>
              <a:rPr lang="en-US" dirty="0" smtClean="0"/>
              <a:t>are not IR transparent .</a:t>
            </a:r>
            <a:endParaRPr lang="en-US" dirty="0"/>
          </a:p>
        </p:txBody>
      </p:sp>
      <p:pic>
        <p:nvPicPr>
          <p:cNvPr id="3" name="Picture 3" descr="C:\Users\a0872465\Desktop\Werner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5326856" y="3055144"/>
            <a:ext cx="2087562" cy="4511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a0872465</dc:creator>
  <cp:lastModifiedBy>a0872465</cp:lastModifiedBy>
  <cp:revision>5</cp:revision>
  <dcterms:created xsi:type="dcterms:W3CDTF">2014-10-07T16:03:38Z</dcterms:created>
  <dcterms:modified xsi:type="dcterms:W3CDTF">2014-10-07T16:45:47Z</dcterms:modified>
</cp:coreProperties>
</file>