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25" d="100"/>
          <a:sy n="125" d="100"/>
        </p:scale>
        <p:origin x="-432" y="534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5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13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1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45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73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82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60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30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71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80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54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1897C-4C05-4677-B4E3-6CE3895981B3}" type="datetimeFigureOut">
              <a:rPr kumimoji="1" lang="ja-JP" altLang="en-US" smtClean="0"/>
              <a:t>2014/11/17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EA9A3-DAFC-4310-ACCD-DA070CFE11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03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544" y="809744"/>
            <a:ext cx="1890000" cy="252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544" y="3330024"/>
            <a:ext cx="1890000" cy="2520000"/>
          </a:xfrm>
          <a:prstGeom prst="rect">
            <a:avLst/>
          </a:prstGeom>
        </p:spPr>
      </p:pic>
      <p:pic>
        <p:nvPicPr>
          <p:cNvPr id="8" name="VSOUT1=0_or_VSOUT=1_with_No_Loa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1098273"/>
            <a:ext cx="6012160" cy="42878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36512" y="1467361"/>
            <a:ext cx="56778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3333FF"/>
                </a:solidFill>
              </a:rPr>
              <a:t>RES</a:t>
            </a:r>
          </a:p>
          <a:p>
            <a:endParaRPr lang="en-US" altLang="ja-JP" sz="900" dirty="0">
              <a:solidFill>
                <a:srgbClr val="3333FF"/>
              </a:solidFill>
            </a:endParaRPr>
          </a:p>
          <a:p>
            <a:endParaRPr kumimoji="1" lang="en-US" altLang="ja-JP" sz="900" dirty="0" smtClean="0">
              <a:solidFill>
                <a:srgbClr val="3333FF"/>
              </a:solidFill>
            </a:endParaRPr>
          </a:p>
          <a:p>
            <a:r>
              <a:rPr lang="en-US" altLang="ja-JP" sz="900" dirty="0" smtClean="0">
                <a:solidFill>
                  <a:srgbClr val="3333FF"/>
                </a:solidFill>
              </a:rPr>
              <a:t>VSOUT1</a:t>
            </a:r>
          </a:p>
          <a:p>
            <a:endParaRPr kumimoji="1" lang="en-US" altLang="ja-JP" sz="900" dirty="0">
              <a:solidFill>
                <a:srgbClr val="3333FF"/>
              </a:solidFill>
            </a:endParaRPr>
          </a:p>
          <a:p>
            <a:endParaRPr lang="en-US" altLang="ja-JP" sz="900" dirty="0" smtClean="0">
              <a:solidFill>
                <a:srgbClr val="3333FF"/>
              </a:solidFill>
            </a:endParaRPr>
          </a:p>
          <a:p>
            <a:r>
              <a:rPr kumimoji="1" lang="en-US" altLang="ja-JP" sz="900" dirty="0" smtClean="0">
                <a:solidFill>
                  <a:srgbClr val="3333FF"/>
                </a:solidFill>
              </a:rPr>
              <a:t>VDD3/5</a:t>
            </a:r>
            <a:endParaRPr kumimoji="1" lang="ja-JP" altLang="en-US" sz="900" dirty="0">
              <a:solidFill>
                <a:srgbClr val="3333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36513" y="3861048"/>
            <a:ext cx="56778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3333FF"/>
                </a:solidFill>
              </a:rPr>
              <a:t>RES</a:t>
            </a:r>
          </a:p>
          <a:p>
            <a:endParaRPr lang="en-US" altLang="ja-JP" sz="900" dirty="0">
              <a:solidFill>
                <a:srgbClr val="3333FF"/>
              </a:solidFill>
            </a:endParaRPr>
          </a:p>
          <a:p>
            <a:endParaRPr kumimoji="1" lang="en-US" altLang="ja-JP" sz="900" dirty="0" smtClean="0">
              <a:solidFill>
                <a:srgbClr val="3333FF"/>
              </a:solidFill>
            </a:endParaRPr>
          </a:p>
          <a:p>
            <a:r>
              <a:rPr lang="en-US" altLang="ja-JP" sz="900" dirty="0" smtClean="0">
                <a:solidFill>
                  <a:srgbClr val="3333FF"/>
                </a:solidFill>
              </a:rPr>
              <a:t>VSOUT1</a:t>
            </a:r>
          </a:p>
          <a:p>
            <a:endParaRPr kumimoji="1" lang="en-US" altLang="ja-JP" sz="900" dirty="0">
              <a:solidFill>
                <a:srgbClr val="3333FF"/>
              </a:solidFill>
            </a:endParaRPr>
          </a:p>
          <a:p>
            <a:endParaRPr lang="en-US" altLang="ja-JP" sz="900" dirty="0" smtClean="0">
              <a:solidFill>
                <a:srgbClr val="3333FF"/>
              </a:solidFill>
            </a:endParaRPr>
          </a:p>
          <a:p>
            <a:r>
              <a:rPr kumimoji="1" lang="en-US" altLang="ja-JP" sz="900" dirty="0" smtClean="0">
                <a:solidFill>
                  <a:srgbClr val="3333FF"/>
                </a:solidFill>
              </a:rPr>
              <a:t>VDD3/5</a:t>
            </a:r>
            <a:endParaRPr kumimoji="1" lang="ja-JP" altLang="en-US" sz="900" dirty="0">
              <a:solidFill>
                <a:srgbClr val="3333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0440" y="684555"/>
            <a:ext cx="2861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u="sng" dirty="0" smtClean="0">
                <a:solidFill>
                  <a:srgbClr val="3333FF"/>
                </a:solidFill>
              </a:rPr>
              <a:t>Figure-1. Send WR_CAN_STBY with VSOUT1_EN=0</a:t>
            </a:r>
            <a:endParaRPr kumimoji="1" lang="ja-JP" altLang="en-US" sz="1000" b="1" u="sng" dirty="0">
              <a:solidFill>
                <a:srgbClr val="3333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0440" y="3277114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u="sng" dirty="0" smtClean="0">
                <a:solidFill>
                  <a:srgbClr val="3333FF"/>
                </a:solidFill>
              </a:rPr>
              <a:t>Figure-2. VSOUT1_EN=0 and No additional Load</a:t>
            </a:r>
            <a:endParaRPr kumimoji="1" lang="ja-JP" altLang="en-US" sz="1000" b="1" u="sng" dirty="0">
              <a:solidFill>
                <a:srgbClr val="3333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79912" y="807665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u="sng" dirty="0" smtClean="0">
                <a:solidFill>
                  <a:srgbClr val="3333FF"/>
                </a:solidFill>
              </a:rPr>
              <a:t>Movie-1. Device State behavior of Figure-1 and Figure-2</a:t>
            </a:r>
            <a:endParaRPr kumimoji="1" lang="ja-JP" altLang="en-US" sz="1000" b="1" u="sng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536" y="737736"/>
            <a:ext cx="1890000" cy="2520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0440" y="684555"/>
            <a:ext cx="4222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u="sng" dirty="0" smtClean="0">
                <a:solidFill>
                  <a:srgbClr val="3333FF"/>
                </a:solidFill>
              </a:rPr>
              <a:t>Figure-3. Send WR_CAN_STBY with VSOUT1_EN=0 and 100ohm/100uF Load</a:t>
            </a:r>
            <a:endParaRPr kumimoji="1" lang="ja-JP" altLang="en-US" sz="1000" b="1" u="sng" dirty="0">
              <a:solidFill>
                <a:srgbClr val="3333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36512" y="1412776"/>
            <a:ext cx="56778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3333FF"/>
                </a:solidFill>
              </a:rPr>
              <a:t>RES</a:t>
            </a:r>
          </a:p>
          <a:p>
            <a:endParaRPr lang="en-US" altLang="ja-JP" sz="900" dirty="0">
              <a:solidFill>
                <a:srgbClr val="3333FF"/>
              </a:solidFill>
            </a:endParaRPr>
          </a:p>
          <a:p>
            <a:endParaRPr kumimoji="1" lang="en-US" altLang="ja-JP" sz="900" dirty="0" smtClean="0">
              <a:solidFill>
                <a:srgbClr val="3333FF"/>
              </a:solidFill>
            </a:endParaRPr>
          </a:p>
          <a:p>
            <a:r>
              <a:rPr lang="en-US" altLang="ja-JP" sz="900" dirty="0" smtClean="0">
                <a:solidFill>
                  <a:srgbClr val="3333FF"/>
                </a:solidFill>
              </a:rPr>
              <a:t>VSOUT1</a:t>
            </a:r>
          </a:p>
          <a:p>
            <a:endParaRPr kumimoji="1" lang="en-US" altLang="ja-JP" sz="900" dirty="0">
              <a:solidFill>
                <a:srgbClr val="3333FF"/>
              </a:solidFill>
            </a:endParaRPr>
          </a:p>
          <a:p>
            <a:endParaRPr lang="en-US" altLang="ja-JP" sz="900" dirty="0" smtClean="0">
              <a:solidFill>
                <a:srgbClr val="3333FF"/>
              </a:solidFill>
            </a:endParaRPr>
          </a:p>
          <a:p>
            <a:r>
              <a:rPr kumimoji="1" lang="en-US" altLang="ja-JP" sz="900" dirty="0" smtClean="0">
                <a:solidFill>
                  <a:srgbClr val="3333FF"/>
                </a:solidFill>
              </a:rPr>
              <a:t>VDD3/5</a:t>
            </a:r>
            <a:endParaRPr kumimoji="1" lang="ja-JP" altLang="en-US" sz="900" dirty="0">
              <a:solidFill>
                <a:srgbClr val="3333FF"/>
              </a:solidFill>
            </a:endParaRPr>
          </a:p>
        </p:txBody>
      </p:sp>
      <p:pic>
        <p:nvPicPr>
          <p:cNvPr id="2" name="VSOUT=1_with_100ohm_100uF_Loa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622" y="1844824"/>
            <a:ext cx="6389378" cy="45568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47864" y="1556792"/>
            <a:ext cx="2451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u="sng" dirty="0" smtClean="0">
                <a:solidFill>
                  <a:srgbClr val="3333FF"/>
                </a:solidFill>
              </a:rPr>
              <a:t>Movie-2. Device State behavior of Figure-3</a:t>
            </a:r>
            <a:endParaRPr kumimoji="1" lang="ja-JP" altLang="en-US" sz="1000" b="1" u="sng" dirty="0">
              <a:solidFill>
                <a:srgbClr val="3333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115616" y="1679902"/>
            <a:ext cx="144016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1376090" y="1679902"/>
            <a:ext cx="18016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504770" y="15786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FF0000"/>
                </a:solidFill>
              </a:rPr>
              <a:t>1ms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48</Words>
  <Application>Microsoft Office PowerPoint</Application>
  <PresentationFormat>画面に合わせる (4:3)</PresentationFormat>
  <Paragraphs>27</Paragraphs>
  <Slides>2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3" baseType="lpstr">
      <vt:lpstr>Office ​​テーマ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TED PAN Ushikubo Toshio</dc:creator>
  <cp:lastModifiedBy>TED PAN Ushikubo Toshio</cp:lastModifiedBy>
  <cp:revision>4</cp:revision>
  <dcterms:created xsi:type="dcterms:W3CDTF">2014-11-17T08:26:02Z</dcterms:created>
  <dcterms:modified xsi:type="dcterms:W3CDTF">2014-11-17T09:14:33Z</dcterms:modified>
</cp:coreProperties>
</file>