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152" y="858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897C-4C05-4677-B4E3-6CE3895981B3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A9A3-DAFC-4310-ACCD-DA070CFE1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55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897C-4C05-4677-B4E3-6CE3895981B3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A9A3-DAFC-4310-ACCD-DA070CFE1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13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897C-4C05-4677-B4E3-6CE3895981B3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A9A3-DAFC-4310-ACCD-DA070CFE1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71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897C-4C05-4677-B4E3-6CE3895981B3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A9A3-DAFC-4310-ACCD-DA070CFE1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45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897C-4C05-4677-B4E3-6CE3895981B3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A9A3-DAFC-4310-ACCD-DA070CFE1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73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897C-4C05-4677-B4E3-6CE3895981B3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A9A3-DAFC-4310-ACCD-DA070CFE1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82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897C-4C05-4677-B4E3-6CE3895981B3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A9A3-DAFC-4310-ACCD-DA070CFE1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60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897C-4C05-4677-B4E3-6CE3895981B3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A9A3-DAFC-4310-ACCD-DA070CFE1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30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897C-4C05-4677-B4E3-6CE3895981B3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A9A3-DAFC-4310-ACCD-DA070CFE1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71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897C-4C05-4677-B4E3-6CE3895981B3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A9A3-DAFC-4310-ACCD-DA070CFE1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80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897C-4C05-4677-B4E3-6CE3895981B3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A9A3-DAFC-4310-ACCD-DA070CFE1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54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1897C-4C05-4677-B4E3-6CE3895981B3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EA9A3-DAFC-4310-ACCD-DA070CFE1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03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552" y="678660"/>
            <a:ext cx="1890000" cy="25200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64456" y="380394"/>
            <a:ext cx="53415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u="sng" dirty="0" smtClean="0">
                <a:solidFill>
                  <a:srgbClr val="3333FF"/>
                </a:solidFill>
              </a:rPr>
              <a:t>Send </a:t>
            </a:r>
            <a:r>
              <a:rPr kumimoji="1" lang="en-US" altLang="ja-JP" sz="1000" b="1" u="sng" dirty="0" smtClean="0">
                <a:solidFill>
                  <a:srgbClr val="3333FF"/>
                </a:solidFill>
              </a:rPr>
              <a:t>WR_CAN_STBY with </a:t>
            </a:r>
            <a:r>
              <a:rPr kumimoji="1" lang="en-US" altLang="ja-JP" sz="1000" b="1" u="sng" dirty="0" smtClean="0">
                <a:solidFill>
                  <a:srgbClr val="3333FF"/>
                </a:solidFill>
              </a:rPr>
              <a:t>CANWU=1, VSOUT1_EN=1 </a:t>
            </a:r>
            <a:r>
              <a:rPr kumimoji="1" lang="en-US" altLang="ja-JP" sz="1000" b="1" u="sng" dirty="0" smtClean="0">
                <a:solidFill>
                  <a:srgbClr val="3333FF"/>
                </a:solidFill>
              </a:rPr>
              <a:t>and 100ohm/100uF </a:t>
            </a:r>
            <a:r>
              <a:rPr kumimoji="1" lang="en-US" altLang="ja-JP" sz="1000" b="1" u="sng" dirty="0" smtClean="0">
                <a:solidFill>
                  <a:srgbClr val="3333FF"/>
                </a:solidFill>
              </a:rPr>
              <a:t>Load</a:t>
            </a:r>
          </a:p>
          <a:p>
            <a:endParaRPr kumimoji="1" lang="en-US" altLang="ja-JP" sz="1000" b="1" u="sng" dirty="0" smtClean="0">
              <a:solidFill>
                <a:srgbClr val="3333FF"/>
              </a:solidFill>
            </a:endParaRPr>
          </a:p>
          <a:p>
            <a:r>
              <a:rPr lang="en-US" altLang="ja-JP" sz="1000" b="1" dirty="0" smtClean="0"/>
              <a:t>100ohm and 100uF load is connected at VSOUT1 to reach nominal voltage delayed from VDD3/5.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1353700"/>
            <a:ext cx="5677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solidFill>
                  <a:srgbClr val="3333FF"/>
                </a:solidFill>
              </a:rPr>
              <a:t>RES</a:t>
            </a:r>
          </a:p>
          <a:p>
            <a:endParaRPr lang="en-US" altLang="ja-JP" sz="900" dirty="0">
              <a:solidFill>
                <a:srgbClr val="3333FF"/>
              </a:solidFill>
            </a:endParaRPr>
          </a:p>
          <a:p>
            <a:endParaRPr kumimoji="1" lang="en-US" altLang="ja-JP" sz="900" dirty="0" smtClean="0">
              <a:solidFill>
                <a:srgbClr val="3333FF"/>
              </a:solidFill>
            </a:endParaRPr>
          </a:p>
          <a:p>
            <a:r>
              <a:rPr lang="en-US" altLang="ja-JP" sz="900" dirty="0" smtClean="0">
                <a:solidFill>
                  <a:srgbClr val="3333FF"/>
                </a:solidFill>
              </a:rPr>
              <a:t>VSOUT1</a:t>
            </a:r>
          </a:p>
          <a:p>
            <a:endParaRPr kumimoji="1" lang="en-US" altLang="ja-JP" sz="900" dirty="0">
              <a:solidFill>
                <a:srgbClr val="3333FF"/>
              </a:solidFill>
            </a:endParaRPr>
          </a:p>
          <a:p>
            <a:endParaRPr lang="en-US" altLang="ja-JP" sz="900" dirty="0" smtClean="0">
              <a:solidFill>
                <a:srgbClr val="3333FF"/>
              </a:solidFill>
            </a:endParaRPr>
          </a:p>
          <a:p>
            <a:r>
              <a:rPr kumimoji="1" lang="en-US" altLang="ja-JP" sz="900" dirty="0" smtClean="0">
                <a:solidFill>
                  <a:srgbClr val="3333FF"/>
                </a:solidFill>
              </a:rPr>
              <a:t>VDD3/5</a:t>
            </a:r>
            <a:endParaRPr kumimoji="1" lang="ja-JP" altLang="en-US" sz="900" dirty="0">
              <a:solidFill>
                <a:srgbClr val="3333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46736" y="1402144"/>
            <a:ext cx="30556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u="sng" dirty="0" smtClean="0">
                <a:solidFill>
                  <a:srgbClr val="3333FF"/>
                </a:solidFill>
              </a:rPr>
              <a:t>Device </a:t>
            </a:r>
            <a:r>
              <a:rPr kumimoji="1" lang="en-US" altLang="ja-JP" sz="1000" b="1" u="sng" dirty="0" smtClean="0">
                <a:solidFill>
                  <a:srgbClr val="3333FF"/>
                </a:solidFill>
              </a:rPr>
              <a:t>State behavior </a:t>
            </a:r>
            <a:r>
              <a:rPr kumimoji="1" lang="en-US" altLang="ja-JP" sz="1000" b="1" u="sng" dirty="0" smtClean="0">
                <a:solidFill>
                  <a:srgbClr val="3333FF"/>
                </a:solidFill>
              </a:rPr>
              <a:t>(Please playback following file.)</a:t>
            </a:r>
            <a:endParaRPr kumimoji="1" lang="ja-JP" altLang="en-US" sz="1000" b="1" u="sng" dirty="0">
              <a:solidFill>
                <a:srgbClr val="3333FF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259632" y="1620826"/>
            <a:ext cx="144016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1520106" y="1620826"/>
            <a:ext cx="18016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648786" y="1519544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solidFill>
                  <a:srgbClr val="FF0000"/>
                </a:solidFill>
              </a:rPr>
              <a:t>1ms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402349"/>
              </p:ext>
            </p:extLst>
          </p:nvPr>
        </p:nvGraphicFramePr>
        <p:xfrm>
          <a:off x="3214688" y="1658113"/>
          <a:ext cx="59277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パッケージャー シェル オブジェクト" showAsIcon="1" r:id="rId4" imgW="5928120" imgH="723960" progId="Package">
                  <p:embed/>
                </p:oleObj>
              </mc:Choice>
              <mc:Fallback>
                <p:oleObj name="パッケージャー シェル オブジェクト" showAsIcon="1" r:id="rId4" imgW="5928120" imgH="723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4688" y="1658113"/>
                        <a:ext cx="5927725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058760"/>
              </p:ext>
            </p:extLst>
          </p:nvPr>
        </p:nvGraphicFramePr>
        <p:xfrm>
          <a:off x="567184" y="3110781"/>
          <a:ext cx="7721600" cy="3710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926"/>
                <a:gridCol w="989786"/>
                <a:gridCol w="1852676"/>
                <a:gridCol w="1246750"/>
                <a:gridCol w="1192819"/>
                <a:gridCol w="1103992"/>
                <a:gridCol w="637651"/>
              </a:tblGrid>
              <a:tr h="17145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solidFill>
                            <a:srgbClr val="3333FF"/>
                          </a:solidFill>
                          <a:effectLst/>
                        </a:rPr>
                        <a:t>Evaluation </a:t>
                      </a:r>
                      <a:r>
                        <a:rPr lang="en-US" sz="1100" b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result using TPS65381EVM</a:t>
                      </a:r>
                      <a:endParaRPr lang="en-US" sz="1100" b="1" i="0" u="none" strike="noStrike" dirty="0">
                        <a:solidFill>
                          <a:srgbClr val="3333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Condition: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VSOUT1_EN=1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/>
                        <a:t>(100ohm and 100uF load is connected at VSOUT1 to reach nominal voltage delayed from VDD3/5.)</a:t>
                      </a:r>
                      <a:endParaRPr kumimoji="1" lang="ja-JP" altLang="en-US" sz="1100" b="1" dirty="0" smtClean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NO_SAFE_TO=1 &amp; SAFE_LOCK_THR=0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CANWU=1(Fro all procedure)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 changed the state according to "State Number" 1-&gt;2-&gt;3-&gt;4-&gt;5-&gt;6.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State Number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State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Applied trigger to cause state 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DEV_ERR_CNT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ABIST_UVOV_ERR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ERROR_PIN_FAIL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WD_FAIL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ACTIVE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Send WR_CAN_STBY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SAFE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Send WR_CAN_STBY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SAFE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Send WR_CAN_STBY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SAFE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Send WR_CAN_STBY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SAFE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Send WR_CAN_STBY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SAFE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6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150</Words>
  <Application>Microsoft Office PowerPoint</Application>
  <PresentationFormat>画面に合わせる (4:3)</PresentationFormat>
  <Paragraphs>103</Paragraphs>
  <Slides>1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Office ​​テーマ</vt:lpstr>
      <vt:lpstr>パッケージ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TED PAN Ushikubo Toshio</dc:creator>
  <cp:lastModifiedBy>TED PAN Ushikubo Toshio</cp:lastModifiedBy>
  <cp:revision>10</cp:revision>
  <dcterms:created xsi:type="dcterms:W3CDTF">2014-11-17T08:26:02Z</dcterms:created>
  <dcterms:modified xsi:type="dcterms:W3CDTF">2014-12-05T08:14:53Z</dcterms:modified>
</cp:coreProperties>
</file>