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 autoAdjust="0"/>
    <p:restoredTop sz="94660"/>
  </p:normalViewPr>
  <p:slideViewPr>
    <p:cSldViewPr showGuides="1">
      <p:cViewPr>
        <p:scale>
          <a:sx n="125" d="100"/>
          <a:sy n="125" d="100"/>
        </p:scale>
        <p:origin x="54" y="2028"/>
      </p:cViewPr>
      <p:guideLst>
        <p:guide orient="horz" pos="4319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59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5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42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19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20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82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34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35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3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1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DFE7E-C6E3-493F-A156-0A46CCF5C183}" type="datetimeFigureOut">
              <a:rPr kumimoji="1" lang="ja-JP" altLang="en-US" smtClean="0"/>
              <a:t>2014/11/4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84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7.TIF"/><Relationship Id="rId4" Type="http://schemas.openxmlformats.org/officeDocument/2006/relationships/image" Target="../media/image6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35185" y="1062386"/>
            <a:ext cx="3147814" cy="419708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-21850" y="2152664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CANWU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7475" y="3376800"/>
            <a:ext cx="55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VCP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403648" y="3315213"/>
            <a:ext cx="1944216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547" y="1591391"/>
            <a:ext cx="3737198" cy="3165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1907704" y="3020455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1.21ms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800578" cy="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正方形/長方形 14"/>
          <p:cNvSpPr/>
          <p:nvPr/>
        </p:nvSpPr>
        <p:spPr>
          <a:xfrm>
            <a:off x="800413" y="5661248"/>
            <a:ext cx="11072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 smtClean="0"/>
              <a:t>Datasheet P23</a:t>
            </a:r>
            <a:endParaRPr lang="ja-JP" altLang="en-US" sz="12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21037" y="980728"/>
            <a:ext cx="7443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</a:rPr>
              <a:t>From CANWU rising edge to VCP start should be same with CAN deglitch filter time(100us to 350us).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cxnSp>
        <p:nvCxnSpPr>
          <p:cNvPr id="16" name="直線矢印コネクタ 15"/>
          <p:cNvCxnSpPr>
            <a:endCxn id="13" idx="0"/>
          </p:cNvCxnSpPr>
          <p:nvPr/>
        </p:nvCxnSpPr>
        <p:spPr>
          <a:xfrm flipH="1">
            <a:off x="2266136" y="1288505"/>
            <a:ext cx="217632" cy="173195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153123" y="4941165"/>
            <a:ext cx="954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3333FF"/>
                </a:solidFill>
              </a:rPr>
              <a:t>Figure-1</a:t>
            </a:r>
            <a:endParaRPr kumimoji="1" lang="ja-JP" altLang="en-US" dirty="0">
              <a:solidFill>
                <a:srgbClr val="3333FF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804248" y="4908899"/>
            <a:ext cx="954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3333FF"/>
                </a:solidFill>
              </a:rPr>
              <a:t>Figure-2</a:t>
            </a:r>
            <a:endParaRPr kumimoji="1" lang="ja-JP" altLang="en-US" dirty="0">
              <a:solidFill>
                <a:srgbClr val="3333FF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00413" y="332656"/>
            <a:ext cx="296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u="sng" dirty="0" smtClean="0"/>
              <a:t>CANWU deglitch time test - 1</a:t>
            </a:r>
            <a:endParaRPr kumimoji="1" lang="ja-JP" altLang="en-US" b="1" u="sng" dirty="0"/>
          </a:p>
        </p:txBody>
      </p:sp>
    </p:spTree>
    <p:extLst>
      <p:ext uri="{BB962C8B-B14F-4D97-AF65-F5344CB8AC3E}">
        <p14:creationId xmlns:p14="http://schemas.microsoft.com/office/powerpoint/2010/main" val="1853699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060848"/>
            <a:ext cx="3737198" cy="3165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4139952" y="1844824"/>
            <a:ext cx="0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91881" y="1398829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Signal on CANWU &gt; deglitch time starts the power up sequence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843808" y="1952545"/>
            <a:ext cx="1080120" cy="42906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71600" y="1690935"/>
            <a:ext cx="2179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Short pulses  &lt;= deglitch time on CANWU ignored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064335" y="4293096"/>
            <a:ext cx="651681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32040" y="4272648"/>
            <a:ext cx="4032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Total start up time from CANWU held &gt; deglitch time to externally measuring VCP high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-&gt; typical time =&gt;  CANWU deglitch + 200us start up time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38499" y="5325094"/>
            <a:ext cx="954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3333FF"/>
                </a:solidFill>
              </a:rPr>
              <a:t>Figure-3</a:t>
            </a:r>
            <a:endParaRPr kumimoji="1" lang="ja-JP" altLang="en-US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38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ボックス 48"/>
          <p:cNvSpPr txBox="1"/>
          <p:nvPr/>
        </p:nvSpPr>
        <p:spPr>
          <a:xfrm>
            <a:off x="6310779" y="6431900"/>
            <a:ext cx="954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3333FF"/>
                </a:solidFill>
              </a:rPr>
              <a:t>Figure-6</a:t>
            </a:r>
            <a:endParaRPr kumimoji="1" lang="ja-JP" altLang="en-US" dirty="0">
              <a:solidFill>
                <a:srgbClr val="3333FF"/>
              </a:solidFill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>
            <a:off x="4603609" y="3474243"/>
            <a:ext cx="4195948" cy="3039790"/>
            <a:chOff x="4603609" y="3474243"/>
            <a:chExt cx="4195948" cy="303979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609" y="3474243"/>
              <a:ext cx="3048000" cy="2979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7957" y="4692853"/>
              <a:ext cx="1371600" cy="182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5" name="直線コネクタ 34"/>
            <p:cNvCxnSpPr/>
            <p:nvPr/>
          </p:nvCxnSpPr>
          <p:spPr>
            <a:xfrm>
              <a:off x="6357934" y="6314432"/>
              <a:ext cx="108526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6384285" y="6070785"/>
              <a:ext cx="108526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6384285" y="5189589"/>
              <a:ext cx="108526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6357934" y="4786907"/>
              <a:ext cx="108526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6384285" y="5790917"/>
              <a:ext cx="1085263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6373174" y="5510505"/>
              <a:ext cx="1085263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 flipV="1">
              <a:off x="7435577" y="5294481"/>
              <a:ext cx="0" cy="1152773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/>
            <p:nvPr/>
          </p:nvCxnSpPr>
          <p:spPr>
            <a:xfrm>
              <a:off x="6396812" y="5319311"/>
              <a:ext cx="280366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/>
            <p:cNvCxnSpPr/>
            <p:nvPr/>
          </p:nvCxnSpPr>
          <p:spPr>
            <a:xfrm flipH="1">
              <a:off x="5964698" y="5318597"/>
              <a:ext cx="281249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テキスト ボックス 51"/>
            <p:cNvSpPr txBox="1"/>
            <p:nvPr/>
          </p:nvSpPr>
          <p:spPr>
            <a:xfrm>
              <a:off x="6606832" y="5209402"/>
              <a:ext cx="81144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solidFill>
                    <a:srgbClr val="FF0000"/>
                  </a:solidFill>
                </a:rPr>
                <a:t>Deglitch time</a:t>
              </a:r>
              <a:endParaRPr kumimoji="1" lang="ja-JP" altLang="en-US" sz="900" dirty="0">
                <a:solidFill>
                  <a:srgbClr val="FF0000"/>
                </a:solidFill>
              </a:endParaRPr>
            </a:p>
          </p:txBody>
        </p:sp>
        <p:cxnSp>
          <p:nvCxnSpPr>
            <p:cNvPr id="53" name="直線矢印コネクタ 52"/>
            <p:cNvCxnSpPr/>
            <p:nvPr/>
          </p:nvCxnSpPr>
          <p:spPr>
            <a:xfrm>
              <a:off x="6370165" y="5670144"/>
              <a:ext cx="1073032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テキスト ボックス 53"/>
            <p:cNvSpPr txBox="1"/>
            <p:nvPr/>
          </p:nvSpPr>
          <p:spPr>
            <a:xfrm>
              <a:off x="6536995" y="5488027"/>
              <a:ext cx="72808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solidFill>
                    <a:srgbClr val="FF0000"/>
                  </a:solidFill>
                </a:rPr>
                <a:t>Some delay</a:t>
              </a:r>
              <a:endParaRPr kumimoji="1" lang="ja-JP" altLang="en-US" sz="9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26974" y="3337738"/>
            <a:ext cx="2700000" cy="36000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3105" y="1459605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CANWU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7385" y="2325580"/>
            <a:ext cx="55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VCP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903067" y="4926361"/>
            <a:ext cx="1351242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36886" y="104426"/>
            <a:ext cx="2700000" cy="3600000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3218837" y="2921426"/>
            <a:ext cx="954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3333FF"/>
                </a:solidFill>
              </a:rPr>
              <a:t>Figure-4</a:t>
            </a:r>
            <a:endParaRPr kumimoji="1" lang="ja-JP" altLang="en-US" dirty="0">
              <a:solidFill>
                <a:srgbClr val="3333FF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10293" y="6222646"/>
            <a:ext cx="954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3333FF"/>
                </a:solidFill>
              </a:rPr>
              <a:t>Figure-5</a:t>
            </a:r>
            <a:endParaRPr kumimoji="1" lang="ja-JP" altLang="en-US" dirty="0">
              <a:solidFill>
                <a:srgbClr val="3333FF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1365" y="4581773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CANWU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2915" y="5447748"/>
            <a:ext cx="55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VCP</a:t>
            </a:r>
            <a:endParaRPr kumimoji="1" lang="ja-JP" altLang="en-US" dirty="0"/>
          </a:p>
        </p:txBody>
      </p:sp>
      <p:sp>
        <p:nvSpPr>
          <p:cNvPr id="9" name="下矢印 8"/>
          <p:cNvSpPr/>
          <p:nvPr/>
        </p:nvSpPr>
        <p:spPr>
          <a:xfrm>
            <a:off x="2183433" y="3331728"/>
            <a:ext cx="216024" cy="45601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398320" y="3347700"/>
            <a:ext cx="1822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3333FF"/>
                </a:solidFill>
              </a:rPr>
              <a:t>Chang Time Scale</a:t>
            </a:r>
            <a:endParaRPr kumimoji="1" lang="ja-JP" altLang="en-US" dirty="0">
              <a:solidFill>
                <a:srgbClr val="3333FF"/>
              </a:solidFill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1903067" y="4653136"/>
            <a:ext cx="280366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>
            <a:off x="1262569" y="4642832"/>
            <a:ext cx="281249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135947" y="4543227"/>
            <a:ext cx="9717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FF0000"/>
                </a:solidFill>
              </a:rPr>
              <a:t>Deglitch is 228us</a:t>
            </a:r>
            <a:endParaRPr kumimoji="1" lang="ja-JP" altLang="en-US" sz="900" dirty="0">
              <a:solidFill>
                <a:srgbClr val="FF0000"/>
              </a:solidFill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>
            <a:off x="3430429" y="4673312"/>
            <a:ext cx="0" cy="1174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3430429" y="5606870"/>
            <a:ext cx="280366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H="1">
            <a:off x="2982304" y="5596566"/>
            <a:ext cx="281249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1849765" y="5471278"/>
            <a:ext cx="11977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FF0000"/>
                </a:solidFill>
              </a:rPr>
              <a:t>&lt;200-us start-up time</a:t>
            </a:r>
            <a:endParaRPr kumimoji="1" lang="ja-JP" altLang="en-US" sz="900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069897" y="4744244"/>
            <a:ext cx="11031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FF0000"/>
                </a:solidFill>
              </a:rPr>
              <a:t>976us (Some delay)</a:t>
            </a:r>
            <a:endParaRPr kumimoji="1" lang="ja-JP" altLang="en-US" sz="900" dirty="0">
              <a:solidFill>
                <a:srgbClr val="FF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47072" y="56725"/>
            <a:ext cx="296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u="sng" dirty="0" smtClean="0"/>
              <a:t>CANWU deglitch time test - 2</a:t>
            </a:r>
            <a:endParaRPr kumimoji="1" lang="ja-JP" altLang="en-US" b="1" u="sng" dirty="0"/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279" y="77313"/>
            <a:ext cx="3588572" cy="30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正方形/長方形 47"/>
          <p:cNvSpPr/>
          <p:nvPr/>
        </p:nvSpPr>
        <p:spPr>
          <a:xfrm>
            <a:off x="5862291" y="3073227"/>
            <a:ext cx="280557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/>
              <a:t>Figure 5-2. Power-Up / Power-Down Behavior</a:t>
            </a:r>
            <a:endParaRPr lang="ja-JP" altLang="en-US" sz="1100" dirty="0"/>
          </a:p>
        </p:txBody>
      </p:sp>
      <p:sp>
        <p:nvSpPr>
          <p:cNvPr id="59" name="下矢印 58"/>
          <p:cNvSpPr/>
          <p:nvPr/>
        </p:nvSpPr>
        <p:spPr>
          <a:xfrm>
            <a:off x="7812360" y="3306452"/>
            <a:ext cx="216024" cy="45601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024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117</Words>
  <Application>Microsoft Office PowerPoint</Application>
  <PresentationFormat>画面に合わせる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TED PAN Ushikubo Toshio</dc:creator>
  <cp:lastModifiedBy>TED PAN Ushikubo Toshio</cp:lastModifiedBy>
  <cp:revision>10</cp:revision>
  <dcterms:created xsi:type="dcterms:W3CDTF">2014-10-29T09:37:32Z</dcterms:created>
  <dcterms:modified xsi:type="dcterms:W3CDTF">2014-11-04T06:50:39Z</dcterms:modified>
</cp:coreProperties>
</file>