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1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6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7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6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2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1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7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4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8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6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5C00-1977-4678-8293-C2F65E4E91BF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A5A30-226A-4B4E-8A9F-0D649E920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"/>
            <a:ext cx="7772400" cy="53340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Vbat</a:t>
            </a:r>
            <a:r>
              <a:rPr lang="en-US" sz="2800" dirty="0" smtClean="0"/>
              <a:t> = 12V, load current = 25mA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512" y="2209800"/>
            <a:ext cx="4876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1447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Voltage on CLP increasing with load current if it is floating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22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Power off behavior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4876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600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During power off residual voltage on CLP and Cboot1. All other pins have no residual voltage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1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 test conclusion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853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CLP has internal pull up circuit so device can operate in low power mode and PWM mode depends on load 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Floating CLP voltage is not because of crosstalk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CLP voltage can increase to 5V steady in PWM mode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During power down and before device turning off boost circuit is active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When device is off so Q3 transistor Cboot1 keeps residual voltage (see scope picture)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It seems the same amount of residual voltage in on CLP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80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Vbat = 12V, load current = 25mA</vt:lpstr>
      <vt:lpstr>Power off behavior</vt:lpstr>
      <vt:lpstr>Bench test conclusion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Vbat = 12V, load current = 25mA</dc:title>
  <dc:creator>Harmouch, Mahmoud</dc:creator>
  <cp:lastModifiedBy>Harmouch, Mahmoud</cp:lastModifiedBy>
  <cp:revision>5</cp:revision>
  <dcterms:created xsi:type="dcterms:W3CDTF">2013-09-18T18:31:34Z</dcterms:created>
  <dcterms:modified xsi:type="dcterms:W3CDTF">2013-09-18T19:04:45Z</dcterms:modified>
</cp:coreProperties>
</file>