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9658" autoAdjust="0"/>
  </p:normalViewPr>
  <p:slideViewPr>
    <p:cSldViewPr showGuides="1">
      <p:cViewPr>
        <p:scale>
          <a:sx n="125" d="100"/>
          <a:sy n="125" d="100"/>
        </p:scale>
        <p:origin x="-1272" y="234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97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52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61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55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70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8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23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01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26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92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5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50B83-620F-41C9-A656-26F1770B17F6}" type="datetimeFigureOut">
              <a:rPr kumimoji="1" lang="ja-JP" altLang="en-US" smtClean="0"/>
              <a:t>2014/8/1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A0D1F-9EB4-4DE9-B0EA-3CBF30DA03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64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816406"/>
              </p:ext>
            </p:extLst>
          </p:nvPr>
        </p:nvGraphicFramePr>
        <p:xfrm>
          <a:off x="484257" y="764704"/>
          <a:ext cx="8229600" cy="4072054"/>
        </p:xfrm>
        <a:graphic>
          <a:graphicData uri="http://schemas.openxmlformats.org/drawingml/2006/table">
            <a:tbl>
              <a:tblPr/>
              <a:tblGrid>
                <a:gridCol w="1063407"/>
                <a:gridCol w="907318"/>
                <a:gridCol w="894125"/>
                <a:gridCol w="894125"/>
                <a:gridCol w="894125"/>
                <a:gridCol w="894125"/>
                <a:gridCol w="894125"/>
                <a:gridCol w="894125"/>
                <a:gridCol w="894125"/>
              </a:tblGrid>
              <a:tr h="25318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</a:t>
                      </a:r>
                    </a:p>
                    <a:p>
                      <a:pPr algn="l" fontAlgn="ctr"/>
                      <a:r>
                        <a:rPr lang="en-US" altLang="ja-JP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                   EVENT</a:t>
                      </a:r>
                    </a:p>
                    <a:p>
                      <a:pPr algn="l" fontAlgn="ctr"/>
                      <a:endParaRPr lang="en-US" altLang="ja-JP" sz="8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algn="l" fontAlgn="ctr"/>
                      <a:r>
                        <a:rPr lang="en-US" altLang="ja-JP" sz="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     </a:t>
                      </a:r>
                      <a:r>
                        <a:rPr lang="en-US" altLang="ja-JP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STATE</a:t>
                      </a:r>
                    </a:p>
                    <a:p>
                      <a:pPr algn="l" fontAlgn="ctr"/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Global 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STANDBY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Global RESET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Global SAFE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NRES_ERR = High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ENDRV_ERR = High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Power supply failure that doesn’t cause state change</a:t>
                      </a:r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LBIST</a:t>
                      </a:r>
                      <a:r>
                        <a:rPr lang="ja-JP" altLang="en-US" sz="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altLang="ja-JP" sz="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Stop</a:t>
                      </a:r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ABIST</a:t>
                      </a:r>
                      <a:r>
                        <a:rPr lang="ja-JP" altLang="en-US" sz="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altLang="ja-JP" sz="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Stop</a:t>
                      </a:r>
                      <a:endParaRPr lang="ja-JP" alt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567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STANDBY</a:t>
                      </a:r>
                      <a:r>
                        <a:rPr lang="ja-JP" altLang="en-US" sz="800" b="0" i="0" u="none" strike="noStrike" baseline="0" dirty="0" smtClean="0"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altLang="ja-JP" sz="800" b="0" i="0" u="none" strike="noStrike" baseline="0" dirty="0" smtClean="0">
                          <a:effectLst/>
                          <a:latin typeface="ＭＳ Ｐゴシック"/>
                        </a:rPr>
                        <a:t>State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622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RESET</a:t>
                      </a:r>
                      <a:r>
                        <a:rPr lang="ja-JP" altLang="en-US" sz="800" b="0" i="0" u="none" strike="noStrike" baseline="0" dirty="0" smtClean="0"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altLang="ja-JP" sz="800" b="0" i="0" u="none" strike="noStrike" baseline="0" dirty="0" smtClean="0">
                          <a:effectLst/>
                          <a:latin typeface="ＭＳ Ｐゴシック"/>
                        </a:rPr>
                        <a:t>State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A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Only</a:t>
                      </a:r>
                      <a:r>
                        <a:rPr lang="en-US" altLang="ja-JP" sz="8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 in wake-up, device transits to SAFE state if ABIST failure occurs.</a:t>
                      </a: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en-US" altLang="ja-JP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en-US" altLang="ja-JP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67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DIAGNOSTIC State</a:t>
                      </a:r>
                      <a:r>
                        <a:rPr lang="en-US" sz="800" b="0" i="0" u="none" strike="noStrike" baseline="0" dirty="0" smtClean="0">
                          <a:effectLst/>
                          <a:latin typeface="ＭＳ Ｐゴシック"/>
                        </a:rPr>
                        <a:t> while</a:t>
                      </a:r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 BIST execution(21ms</a:t>
                      </a:r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)</a:t>
                      </a:r>
                      <a:endParaRPr 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67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effectLst/>
                          <a:latin typeface="ＭＳ Ｐゴシック"/>
                        </a:rPr>
                        <a:t/>
                      </a:r>
                      <a:br>
                        <a:rPr lang="en-US" sz="800" b="0" i="0" u="none" strike="noStrike" dirty="0">
                          <a:effectLst/>
                          <a:latin typeface="ＭＳ Ｐゴシック"/>
                        </a:rPr>
                      </a:br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DIAGNOSTIC State</a:t>
                      </a: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After BIST execution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67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ACTIVE</a:t>
                      </a:r>
                      <a:r>
                        <a:rPr lang="ja-JP" altLang="en-US" sz="800" b="0" i="0" u="none" strike="noStrike" baseline="0" dirty="0" smtClean="0"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altLang="ja-JP" sz="800" b="0" i="0" u="none" strike="noStrike" baseline="0" dirty="0" smtClean="0">
                          <a:effectLst/>
                          <a:latin typeface="ＭＳ Ｐゴシック"/>
                        </a:rPr>
                        <a:t>State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67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effectLst/>
                          <a:latin typeface="ＭＳ Ｐゴシック"/>
                        </a:rPr>
                        <a:t>SAFE</a:t>
                      </a:r>
                      <a:r>
                        <a:rPr lang="ja-JP" altLang="en-US" sz="800" b="0" i="0" u="none" strike="noStrike" baseline="0" dirty="0" smtClean="0"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altLang="ja-JP" sz="800" b="0" i="0" u="none" strike="noStrike" baseline="0" dirty="0" smtClean="0">
                          <a:effectLst/>
                          <a:latin typeface="ＭＳ Ｐゴシック"/>
                        </a:rPr>
                        <a:t>State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effectLst/>
                          <a:latin typeface="ＭＳ Ｐゴシック"/>
                        </a:rPr>
                        <a:t>NA</a:t>
                      </a:r>
                      <a:endParaRPr lang="ja-JP" altLang="en-US" sz="800" b="0" i="0" u="none" strike="noStrike" dirty="0"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467544" y="5013756"/>
            <a:ext cx="41793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ja-JP" sz="1100" b="1" i="0" u="none" strike="noStrike" dirty="0" smtClean="0">
                <a:effectLst/>
                <a:latin typeface="+mn-ea"/>
                <a:cs typeface="Courier New" panose="02070309020205020404" pitchFamily="49" charset="0"/>
              </a:rPr>
              <a:t>A: </a:t>
            </a:r>
            <a:r>
              <a:rPr lang="ja-JP" altLang="en-US" sz="1100" b="1" i="0" u="none" strike="noStrike" dirty="0" smtClean="0">
                <a:effectLst/>
                <a:latin typeface="+mn-ea"/>
                <a:cs typeface="Courier New" panose="02070309020205020404" pitchFamily="49" charset="0"/>
              </a:rPr>
              <a:t>  </a:t>
            </a:r>
            <a:r>
              <a:rPr lang="en-US" altLang="ja-JP" sz="1100" b="1" dirty="0" smtClean="0">
                <a:latin typeface="+mn-ea"/>
                <a:cs typeface="Courier New" panose="02070309020205020404" pitchFamily="49" charset="0"/>
              </a:rPr>
              <a:t>Above EVENT occurs when TPS65381 is in left STATE.</a:t>
            </a:r>
          </a:p>
          <a:p>
            <a:pPr fontAlgn="ctr"/>
            <a:r>
              <a:rPr lang="en-US" altLang="ja-JP" sz="1100" b="1" dirty="0" smtClean="0">
                <a:latin typeface="+mn-ea"/>
                <a:cs typeface="Courier New" panose="02070309020205020404" pitchFamily="49" charset="0"/>
              </a:rPr>
              <a:t>NA:</a:t>
            </a:r>
            <a:r>
              <a:rPr lang="en-US" altLang="ja-JP" sz="1100" b="1" i="0" u="none" strike="noStrike" dirty="0" smtClean="0">
                <a:effectLst/>
                <a:latin typeface="+mn-ea"/>
                <a:cs typeface="Courier New" panose="02070309020205020404" pitchFamily="49" charset="0"/>
              </a:rPr>
              <a:t> Above EVENT doesn’t occur when TPS65381 is in left STATE.</a:t>
            </a:r>
            <a:endParaRPr lang="ja-JP" altLang="en-US" sz="1100" b="1" i="0" u="none" strike="noStrike" dirty="0">
              <a:effectLst/>
              <a:latin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9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125</Words>
  <Application>Microsoft Office PowerPoint</Application>
  <PresentationFormat>画面に合わせる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PAN Ushikubo Toshio</dc:creator>
  <cp:lastModifiedBy>TED PAN Ushikubo Toshio</cp:lastModifiedBy>
  <cp:revision>14</cp:revision>
  <dcterms:created xsi:type="dcterms:W3CDTF">2014-08-01T08:33:12Z</dcterms:created>
  <dcterms:modified xsi:type="dcterms:W3CDTF">2014-08-01T10:19:35Z</dcterms:modified>
</cp:coreProperties>
</file>