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-90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249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420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65369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09995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5404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6633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77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7727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499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028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60D630-90FF-4331-B9F9-2C7EA35FB393}" type="datetimeFigureOut">
              <a:rPr kumimoji="1" lang="ja-JP" altLang="en-US" smtClean="0"/>
              <a:t>2014/3/11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EB909-BF7E-4E4F-8EA8-B0A1A9D22E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6857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TPS78225 </a:t>
            </a:r>
            <a:r>
              <a:rPr kumimoji="1" lang="en-US" altLang="ja-JP" dirty="0" err="1" smtClean="0"/>
              <a:t>Ignd</a:t>
            </a:r>
            <a:r>
              <a:rPr kumimoji="1" lang="en-US" altLang="ja-JP" smtClean="0"/>
              <a:t>-Vin Graph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45295"/>
            <a:ext cx="8948334" cy="406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2924944"/>
            <a:ext cx="4875038" cy="3753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924944"/>
            <a:ext cx="3816424" cy="32801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298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TPS78225 Ignd-Vin Graph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TPS78225 Ignd-Vin Graph</dc:title>
  <dc:creator>localkanri</dc:creator>
  <cp:lastModifiedBy>localkanri</cp:lastModifiedBy>
  <cp:revision>1</cp:revision>
  <dcterms:created xsi:type="dcterms:W3CDTF">2014-03-11T11:09:07Z</dcterms:created>
  <dcterms:modified xsi:type="dcterms:W3CDTF">2014-03-11T11:12:25Z</dcterms:modified>
</cp:coreProperties>
</file>