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3793-B57C-46DF-8052-F42CB32D23BA}" type="datetimeFigureOut">
              <a:rPr kumimoji="1" lang="ja-JP" altLang="en-US" smtClean="0"/>
              <a:t>2014/1/10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02830-9599-4563-980C-9C328CEA6D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525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3793-B57C-46DF-8052-F42CB32D23BA}" type="datetimeFigureOut">
              <a:rPr kumimoji="1" lang="ja-JP" altLang="en-US" smtClean="0"/>
              <a:t>2014/1/10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02830-9599-4563-980C-9C328CEA6D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137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3793-B57C-46DF-8052-F42CB32D23BA}" type="datetimeFigureOut">
              <a:rPr kumimoji="1" lang="ja-JP" altLang="en-US" smtClean="0"/>
              <a:t>2014/1/10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02830-9599-4563-980C-9C328CEA6D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29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3793-B57C-46DF-8052-F42CB32D23BA}" type="datetimeFigureOut">
              <a:rPr kumimoji="1" lang="ja-JP" altLang="en-US" smtClean="0"/>
              <a:t>2014/1/10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02830-9599-4563-980C-9C328CEA6D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222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3793-B57C-46DF-8052-F42CB32D23BA}" type="datetimeFigureOut">
              <a:rPr kumimoji="1" lang="ja-JP" altLang="en-US" smtClean="0"/>
              <a:t>2014/1/10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02830-9599-4563-980C-9C328CEA6D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821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3793-B57C-46DF-8052-F42CB32D23BA}" type="datetimeFigureOut">
              <a:rPr kumimoji="1" lang="ja-JP" altLang="en-US" smtClean="0"/>
              <a:t>2014/1/10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02830-9599-4563-980C-9C328CEA6D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488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3793-B57C-46DF-8052-F42CB32D23BA}" type="datetimeFigureOut">
              <a:rPr kumimoji="1" lang="ja-JP" altLang="en-US" smtClean="0"/>
              <a:t>2014/1/10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02830-9599-4563-980C-9C328CEA6D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7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3793-B57C-46DF-8052-F42CB32D23BA}" type="datetimeFigureOut">
              <a:rPr kumimoji="1" lang="ja-JP" altLang="en-US" smtClean="0"/>
              <a:t>2014/1/10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02830-9599-4563-980C-9C328CEA6D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902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3793-B57C-46DF-8052-F42CB32D23BA}" type="datetimeFigureOut">
              <a:rPr kumimoji="1" lang="ja-JP" altLang="en-US" smtClean="0"/>
              <a:t>2014/1/10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02830-9599-4563-980C-9C328CEA6D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438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3793-B57C-46DF-8052-F42CB32D23BA}" type="datetimeFigureOut">
              <a:rPr kumimoji="1" lang="ja-JP" altLang="en-US" smtClean="0"/>
              <a:t>2014/1/10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02830-9599-4563-980C-9C328CEA6D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5460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3793-B57C-46DF-8052-F42CB32D23BA}" type="datetimeFigureOut">
              <a:rPr kumimoji="1" lang="ja-JP" altLang="en-US" smtClean="0"/>
              <a:t>2014/1/10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02830-9599-4563-980C-9C328CEA6D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738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93793-B57C-46DF-8052-F42CB32D23BA}" type="datetimeFigureOut">
              <a:rPr kumimoji="1" lang="ja-JP" altLang="en-US" smtClean="0"/>
              <a:t>2014/1/10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02830-9599-4563-980C-9C328CEA6D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811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61963"/>
            <a:ext cx="7618413" cy="593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直線コネクタ 4"/>
          <p:cNvCxnSpPr/>
          <p:nvPr/>
        </p:nvCxnSpPr>
        <p:spPr>
          <a:xfrm>
            <a:off x="2051720" y="4293096"/>
            <a:ext cx="0" cy="20131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2051720" y="4479630"/>
            <a:ext cx="403244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6084168" y="4293096"/>
            <a:ext cx="0" cy="20131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899592" y="4303699"/>
            <a:ext cx="115212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6084168" y="4293096"/>
            <a:ext cx="936104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7172672" y="4403173"/>
            <a:ext cx="20764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7391732" y="420908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</a:rPr>
              <a:t>NCS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974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株式会社　ホンダロック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ooba takashi/大場 隆志</dc:creator>
  <cp:lastModifiedBy>ooba takashi/大場 隆志</cp:lastModifiedBy>
  <cp:revision>1</cp:revision>
  <dcterms:created xsi:type="dcterms:W3CDTF">2014-01-10T06:19:12Z</dcterms:created>
  <dcterms:modified xsi:type="dcterms:W3CDTF">2014-01-10T06:27:01Z</dcterms:modified>
</cp:coreProperties>
</file>