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2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3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2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82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7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0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3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6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3793-B57C-46DF-8052-F42CB32D23BA}" type="datetimeFigureOut">
              <a:rPr kumimoji="1" lang="ja-JP" altLang="en-US" smtClean="0"/>
              <a:t>2014/1/10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02830-9599-4563-980C-9C328CEA6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1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1963"/>
            <a:ext cx="7618413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>
            <a:off x="2051720" y="4293096"/>
            <a:ext cx="0" cy="20131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051720" y="4479630"/>
            <a:ext cx="40324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084168" y="4293096"/>
            <a:ext cx="0" cy="20131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899592" y="4303699"/>
            <a:ext cx="11521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084168" y="4293096"/>
            <a:ext cx="93610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172672" y="4403173"/>
            <a:ext cx="2076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391732" y="420908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NCS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7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株式会社　ホンダロック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ooba takashi/大場 隆志</dc:creator>
  <cp:lastModifiedBy>ooba takashi/大場 隆志</cp:lastModifiedBy>
  <cp:revision>1</cp:revision>
  <dcterms:created xsi:type="dcterms:W3CDTF">2014-01-10T06:19:12Z</dcterms:created>
  <dcterms:modified xsi:type="dcterms:W3CDTF">2014-01-10T06:27:01Z</dcterms:modified>
</cp:coreProperties>
</file>