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AA284-2646-4882-984E-40A00B8A2829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13CC-162E-40D0-881A-7B0C7CCAD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03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AA284-2646-4882-984E-40A00B8A2829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13CC-162E-40D0-881A-7B0C7CCAD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278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AA284-2646-4882-984E-40A00B8A2829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13CC-162E-40D0-881A-7B0C7CCAD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65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AA284-2646-4882-984E-40A00B8A2829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13CC-162E-40D0-881A-7B0C7CCAD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40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AA284-2646-4882-984E-40A00B8A2829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13CC-162E-40D0-881A-7B0C7CCAD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8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AA284-2646-4882-984E-40A00B8A2829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13CC-162E-40D0-881A-7B0C7CCAD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54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AA284-2646-4882-984E-40A00B8A2829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13CC-162E-40D0-881A-7B0C7CCAD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408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AA284-2646-4882-984E-40A00B8A2829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13CC-162E-40D0-881A-7B0C7CCAD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53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AA284-2646-4882-984E-40A00B8A2829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13CC-162E-40D0-881A-7B0C7CCAD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25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AA284-2646-4882-984E-40A00B8A2829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13CC-162E-40D0-881A-7B0C7CCAD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551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AA284-2646-4882-984E-40A00B8A2829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013CC-162E-40D0-881A-7B0C7CCAD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35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AA284-2646-4882-984E-40A00B8A2829}" type="datetimeFigureOut">
              <a:rPr lang="en-US" smtClean="0"/>
              <a:t>8/30/2013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013CC-162E-40D0-881A-7B0C7CCAD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46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371600" y="24384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24200" y="2438400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124200" y="3505200"/>
            <a:ext cx="228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71600" y="2438400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990600" y="35052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371600" y="2971800"/>
            <a:ext cx="17526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81200" y="3048000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20us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371600" y="3886200"/>
            <a:ext cx="52578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562600" y="3505200"/>
            <a:ext cx="106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334000" y="3352800"/>
            <a:ext cx="152400" cy="2402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5486400" y="3352800"/>
            <a:ext cx="152400" cy="2402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743200" y="3962400"/>
            <a:ext cx="2914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a range from 21us  to  3ms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18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MPI of Neurobiology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Marco Dal Maschio</dc:creator>
  <cp:lastModifiedBy>Marco Dal Maschio</cp:lastModifiedBy>
  <cp:revision>2</cp:revision>
  <dcterms:created xsi:type="dcterms:W3CDTF">2013-08-30T07:48:42Z</dcterms:created>
  <dcterms:modified xsi:type="dcterms:W3CDTF">2013-08-30T08:57:13Z</dcterms:modified>
</cp:coreProperties>
</file>