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6" r:id="rId2"/>
    <p:sldId id="272" r:id="rId3"/>
    <p:sldId id="268" r:id="rId4"/>
    <p:sldId id="269" r:id="rId5"/>
    <p:sldId id="270" r:id="rId6"/>
  </p:sldIdLst>
  <p:sldSz cx="9144000" cy="6858000" type="screen4x3"/>
  <p:notesSz cx="6935788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AAAA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75" autoAdjust="0"/>
    <p:restoredTop sz="74928" autoAdjust="0"/>
  </p:normalViewPr>
  <p:slideViewPr>
    <p:cSldViewPr snapToGrid="0">
      <p:cViewPr varScale="1">
        <p:scale>
          <a:sx n="67" d="100"/>
          <a:sy n="67" d="100"/>
        </p:scale>
        <p:origin x="-1992" y="-108"/>
      </p:cViewPr>
      <p:guideLst>
        <p:guide orient="horz" pos="216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2904"/>
        <p:guide pos="218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58238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A138E0F-996A-4744-849B-0CFBF956370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79913"/>
            <a:ext cx="5548312" cy="41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758238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F9D9826-75D0-4152-955B-71C6385256C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63C3A7-F9DE-47D2-AE8A-CF2CD6FB4588}" type="slidenum">
              <a:rPr lang="zh-CN" altLang="en-US"/>
              <a:pPr/>
              <a:t>3</a:t>
            </a:fld>
            <a:endParaRPr lang="en-US" altLang="zh-CN"/>
          </a:p>
        </p:txBody>
      </p:sp>
      <p:sp>
        <p:nvSpPr>
          <p:cNvPr id="91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8789" y="692330"/>
            <a:ext cx="2638210" cy="3457575"/>
          </a:xfrm>
          <a:ln/>
        </p:spPr>
      </p:sp>
      <p:sp>
        <p:nvSpPr>
          <p:cNvPr id="91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3346" y="4380003"/>
            <a:ext cx="5549097" cy="4147868"/>
          </a:xfrm>
        </p:spPr>
        <p:txBody>
          <a:bodyPr/>
          <a:lstStyle/>
          <a:p>
            <a:endParaRPr lang="en-US" altLang="zh-CN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315A6E-C895-4401-9D7E-1DF04C33C01B}" type="slidenum">
              <a:rPr lang="zh-CN" altLang="en-US"/>
              <a:pPr/>
              <a:t>4</a:t>
            </a:fld>
            <a:endParaRPr lang="en-US" altLang="zh-CN"/>
          </a:p>
        </p:txBody>
      </p:sp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8789" y="692330"/>
            <a:ext cx="2638210" cy="3457575"/>
          </a:xfrm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3346" y="4380003"/>
            <a:ext cx="5549097" cy="4147868"/>
          </a:xfrm>
        </p:spPr>
        <p:txBody>
          <a:bodyPr/>
          <a:lstStyle/>
          <a:p>
            <a:endParaRPr lang="en-US" altLang="zh-CN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FC8EBF-418F-4180-A23C-5EE8F6A6C01D}" type="slidenum">
              <a:rPr lang="zh-CN" altLang="en-US"/>
              <a:pPr/>
              <a:t>5</a:t>
            </a:fld>
            <a:endParaRPr lang="en-US" altLang="zh-CN"/>
          </a:p>
        </p:txBody>
      </p:sp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8789" y="692330"/>
            <a:ext cx="2638210" cy="3457575"/>
          </a:xfrm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3346" y="4380003"/>
            <a:ext cx="5549097" cy="4147868"/>
          </a:xfrm>
        </p:spPr>
        <p:txBody>
          <a:bodyPr/>
          <a:lstStyle/>
          <a:p>
            <a:endParaRPr lang="en-US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DECEF386-165E-4E13-94EB-533838A4AA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6C7DC8-1EDE-4633-A9E5-465CB3A9DF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9D981D-D995-482B-A9C5-14C227BAC2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3B53C-7164-4545-987A-79506CDF92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413F13-5B70-44F8-B667-C23C492AB7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2875"/>
            <a:ext cx="2141537" cy="573563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0D55A9-42B0-4493-809A-3FCC0CBBA2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grpSp>
        <p:nvGrpSpPr>
          <p:cNvPr id="6" name="Group 18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5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F14BE723-F600-4EFD-9F84-70E4235CD3B0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grpSp>
        <p:nvGrpSpPr>
          <p:cNvPr id="6" name="Group 13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5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AF78EF3A-F67A-4E0B-B9D8-652887B1008E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_grey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78205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grpSp>
        <p:nvGrpSpPr>
          <p:cNvPr id="6" name="Group 13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5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EF7929F0-8A73-4BE7-9B62-1C079775AA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48468"/>
            <a:ext cx="8467725" cy="4945932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11817-1E35-475C-9D7E-26920F1DE4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6049963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9C8956C0-8229-40CF-A1F4-065FFB4E28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94B75E-410C-4D3C-826A-4F8DEE9815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08B8D2-3C46-49DC-81DB-6BAC0470C3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97BD3A-D79B-4251-99A2-4A27C38314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41275" y="6324600"/>
            <a:ext cx="87407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1028" name="Picture 8" descr="ti_logo_powerpoint_1_line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058863"/>
            <a:ext cx="8467725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49963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416766F9-1404-4416-8DB1-1AF3B2642B14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2" name="Group 16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13" name="Straight Connector 12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033" name="Group 9"/>
          <p:cNvGrpSpPr>
            <a:grpSpLocks/>
          </p:cNvGrpSpPr>
          <p:nvPr userDrawn="1"/>
        </p:nvGrpSpPr>
        <p:grpSpPr bwMode="auto">
          <a:xfrm>
            <a:off x="-560388" y="-820738"/>
            <a:ext cx="8815388" cy="466725"/>
            <a:chOff x="-7620" y="6323077"/>
            <a:chExt cx="8814816" cy="466344"/>
          </a:xfrm>
        </p:grpSpPr>
        <p:cxnSp>
          <p:nvCxnSpPr>
            <p:cNvPr id="11" name="Straight Connector 10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 userDrawn="1"/>
          </p:nvCxnSpPr>
          <p:spPr>
            <a:xfrm>
              <a:off x="-7620" y="6324664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8" name="Rectangle 17"/>
          <p:cNvSpPr/>
          <p:nvPr userDrawn="1"/>
        </p:nvSpPr>
        <p:spPr>
          <a:xfrm>
            <a:off x="-496888" y="-817563"/>
            <a:ext cx="8740776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66" r:id="rId5"/>
    <p:sldLayoutId id="2147483779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  <p:sldLayoutId id="2147483774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emf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Class D Output Power Estimation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Audio Group </a:t>
            </a:r>
          </a:p>
          <a:p>
            <a:r>
              <a:rPr lang="en-US" dirty="0" smtClean="0"/>
              <a:t>Applications </a:t>
            </a:r>
            <a:endParaRPr lang="en-US" dirty="0" smtClean="0"/>
          </a:p>
        </p:txBody>
      </p:sp>
      <p:sp>
        <p:nvSpPr>
          <p:cNvPr id="8196" name="Rectangle 2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fld id="{549EF5BE-198F-4C0C-A5AC-50069FAF6A2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 Widgets -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611817-1E35-475C-9D7E-26920F1DE4C6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8163" y="1042986"/>
            <a:ext cx="2477763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ight Arrow 6"/>
          <p:cNvSpPr/>
          <p:nvPr/>
        </p:nvSpPr>
        <p:spPr>
          <a:xfrm>
            <a:off x="2228849" y="3357563"/>
            <a:ext cx="2943226" cy="3428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5686425"/>
            <a:ext cx="8172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http://www.ti.com/general/docs/gencontent.tsp?contentId=45777&amp;DCMP=TI_Gadgets&amp;HQS=Other+OT+widgets</a:t>
            </a:r>
            <a:endParaRPr lang="en-US" dirty="0"/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48276" y="494481"/>
            <a:ext cx="2881311" cy="5097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76238" y="0"/>
            <a:ext cx="8623300" cy="1066800"/>
          </a:xfrm>
          <a:noFill/>
          <a:ln/>
        </p:spPr>
        <p:txBody>
          <a:bodyPr/>
          <a:lstStyle/>
          <a:p>
            <a:r>
              <a:rPr lang="en-US" altLang="zh-CN" sz="3200" i="1">
                <a:ea typeface="SimSun" pitchFamily="2" charset="-122"/>
              </a:rPr>
              <a:t>Output Power Estimation of Class D Amplifier</a:t>
            </a:r>
          </a:p>
        </p:txBody>
      </p:sp>
      <p:pic>
        <p:nvPicPr>
          <p:cNvPr id="91136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2318"/>
          <a:stretch>
            <a:fillRect/>
          </a:stretch>
        </p:blipFill>
        <p:spPr bwMode="auto">
          <a:xfrm>
            <a:off x="4692650" y="2755900"/>
            <a:ext cx="3870325" cy="3513138"/>
          </a:xfrm>
          <a:prstGeom prst="rect">
            <a:avLst/>
          </a:prstGeom>
          <a:noFill/>
        </p:spPr>
      </p:pic>
      <p:pic>
        <p:nvPicPr>
          <p:cNvPr id="911364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0869"/>
          <a:stretch>
            <a:fillRect/>
          </a:stretch>
        </p:blipFill>
        <p:spPr bwMode="auto">
          <a:xfrm>
            <a:off x="436563" y="2736850"/>
            <a:ext cx="3706812" cy="3609975"/>
          </a:xfrm>
          <a:prstGeom prst="rect">
            <a:avLst/>
          </a:prstGeom>
          <a:noFill/>
        </p:spPr>
      </p:pic>
      <p:sp>
        <p:nvSpPr>
          <p:cNvPr id="91136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092200"/>
            <a:ext cx="3462337" cy="7461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000" i="1">
                <a:ea typeface="SimSun" pitchFamily="2" charset="-122"/>
              </a:rPr>
              <a:t>Simple Calculation:</a:t>
            </a:r>
          </a:p>
        </p:txBody>
      </p:sp>
      <p:pic>
        <p:nvPicPr>
          <p:cNvPr id="911366" name="Picture 6"/>
          <p:cNvPicPr>
            <a:picLocks noChangeAspect="1" noChangeArrowheads="1"/>
          </p:cNvPicPr>
          <p:nvPr/>
        </p:nvPicPr>
        <p:blipFill>
          <a:blip r:embed="rId5" cstate="print"/>
          <a:srcRect b="70329"/>
          <a:stretch>
            <a:fillRect/>
          </a:stretch>
        </p:blipFill>
        <p:spPr bwMode="auto">
          <a:xfrm>
            <a:off x="2011363" y="1335088"/>
            <a:ext cx="5878512" cy="14271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i="1">
                <a:ea typeface="SimSun" pitchFamily="2" charset="-122"/>
              </a:rPr>
              <a:t>APA Circuit Impedances</a:t>
            </a:r>
          </a:p>
        </p:txBody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014413"/>
            <a:ext cx="8229600" cy="5016500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1800">
                <a:ea typeface="SimSun" pitchFamily="2" charset="-122"/>
              </a:rPr>
              <a:t>Audio power amplifier circuits includes many other impedances than load (Speaker). The voltage on the load is reduced due to these impedances.</a:t>
            </a:r>
          </a:p>
          <a:p>
            <a:endParaRPr lang="en-US" altLang="zh-CN" sz="1800">
              <a:ea typeface="SimSun" pitchFamily="2" charset="-122"/>
            </a:endParaRPr>
          </a:p>
          <a:p>
            <a:endParaRPr lang="en-US" altLang="zh-CN" sz="1800">
              <a:ea typeface="SimSun" pitchFamily="2" charset="-122"/>
            </a:endParaRPr>
          </a:p>
          <a:p>
            <a:endParaRPr lang="en-US" altLang="zh-CN" sz="1800">
              <a:ea typeface="SimSun" pitchFamily="2" charset="-122"/>
            </a:endParaRPr>
          </a:p>
          <a:p>
            <a:endParaRPr lang="en-US" altLang="zh-CN" sz="1800">
              <a:ea typeface="SimSun" pitchFamily="2" charset="-122"/>
            </a:endParaRPr>
          </a:p>
          <a:p>
            <a:endParaRPr lang="en-US" altLang="zh-CN" sz="1800">
              <a:ea typeface="SimSun" pitchFamily="2" charset="-122"/>
            </a:endParaRPr>
          </a:p>
          <a:p>
            <a:pPr>
              <a:spcBef>
                <a:spcPct val="700000"/>
              </a:spcBef>
            </a:pPr>
            <a:r>
              <a:rPr lang="en-US" altLang="zh-CN" sz="1800">
                <a:ea typeface="SimSun" pitchFamily="2" charset="-122"/>
              </a:rPr>
              <a:t>Power supply internal impedance, trance impedance, MOSFET turn on resistance and inductor DC resistance must be small compared to load impedance to maintain efficiency and output power.</a:t>
            </a:r>
          </a:p>
        </p:txBody>
      </p:sp>
      <p:graphicFrame>
        <p:nvGraphicFramePr>
          <p:cNvPr id="913413" name="Object 5"/>
          <p:cNvGraphicFramePr>
            <a:graphicFrameLocks noChangeAspect="1"/>
          </p:cNvGraphicFramePr>
          <p:nvPr/>
        </p:nvGraphicFramePr>
        <p:xfrm>
          <a:off x="457200" y="2162175"/>
          <a:ext cx="6953250" cy="2767013"/>
        </p:xfrm>
        <a:graphic>
          <a:graphicData uri="http://schemas.openxmlformats.org/presentationml/2006/ole">
            <p:oleObj spid="_x0000_s29698" name="Visio" r:id="rId4" imgW="4950562" imgH="1970300" progId="">
              <p:embed/>
            </p:oleObj>
          </a:graphicData>
        </a:graphic>
      </p:graphicFrame>
      <p:pic>
        <p:nvPicPr>
          <p:cNvPr id="91341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7575" y="2143125"/>
            <a:ext cx="3967163" cy="704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5463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013" y="1190625"/>
            <a:ext cx="5878512" cy="4810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915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0"/>
            <a:ext cx="8601075" cy="1066800"/>
          </a:xfrm>
          <a:noFill/>
          <a:ln/>
        </p:spPr>
        <p:txBody>
          <a:bodyPr/>
          <a:lstStyle/>
          <a:p>
            <a:r>
              <a:rPr lang="en-US" altLang="zh-CN" sz="3200" i="1">
                <a:ea typeface="SimSun" pitchFamily="2" charset="-122"/>
              </a:rPr>
              <a:t>Output Power Estimation of Class D Amplifier</a:t>
            </a:r>
          </a:p>
        </p:txBody>
      </p:sp>
      <p:pic>
        <p:nvPicPr>
          <p:cNvPr id="91545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2318"/>
          <a:stretch>
            <a:fillRect/>
          </a:stretch>
        </p:blipFill>
        <p:spPr bwMode="auto">
          <a:xfrm>
            <a:off x="6305550" y="3706813"/>
            <a:ext cx="2838450" cy="2576512"/>
          </a:xfrm>
          <a:prstGeom prst="rect">
            <a:avLst/>
          </a:prstGeom>
          <a:noFill/>
        </p:spPr>
      </p:pic>
      <p:pic>
        <p:nvPicPr>
          <p:cNvPr id="915460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10869"/>
          <a:stretch>
            <a:fillRect/>
          </a:stretch>
        </p:blipFill>
        <p:spPr bwMode="auto">
          <a:xfrm>
            <a:off x="6335713" y="893763"/>
            <a:ext cx="2808287" cy="2733675"/>
          </a:xfrm>
          <a:prstGeom prst="rect">
            <a:avLst/>
          </a:prstGeom>
          <a:noFill/>
        </p:spPr>
      </p:pic>
      <p:sp>
        <p:nvSpPr>
          <p:cNvPr id="91546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5738" y="962025"/>
            <a:ext cx="3462337" cy="7461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000" i="1">
                <a:ea typeface="SimSun" pitchFamily="2" charset="-122"/>
              </a:rPr>
              <a:t>Simple Calculation:</a:t>
            </a:r>
          </a:p>
        </p:txBody>
      </p:sp>
      <p:sp>
        <p:nvSpPr>
          <p:cNvPr id="915462" name="Rectangle 6"/>
          <p:cNvSpPr>
            <a:spLocks noChangeArrowheads="1"/>
          </p:cNvSpPr>
          <p:nvPr/>
        </p:nvSpPr>
        <p:spPr bwMode="auto">
          <a:xfrm>
            <a:off x="165100" y="2624138"/>
            <a:ext cx="3462338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CN" sz="2000" i="1">
                <a:latin typeface="Times New Roman" pitchFamily="18" charset="0"/>
                <a:ea typeface="SimSun" pitchFamily="2" charset="-122"/>
              </a:rPr>
              <a:t>Accurate Calculation: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EAEAE"/>
      </a:accent2>
      <a:accent3>
        <a:srgbClr val="117788"/>
      </a:accent3>
      <a:accent4>
        <a:srgbClr val="404040"/>
      </a:accent4>
      <a:accent5>
        <a:srgbClr val="7F7F7F"/>
      </a:accent5>
      <a:accent6>
        <a:srgbClr val="32B4CE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732</TotalTime>
  <Words>100</Words>
  <Application>Microsoft Office PowerPoint</Application>
  <PresentationFormat>On-screen Show (4:3)</PresentationFormat>
  <Paragraphs>23</Paragraphs>
  <Slides>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FinalPowerpoint</vt:lpstr>
      <vt:lpstr>Visio</vt:lpstr>
      <vt:lpstr>Class D Output Power Estimation</vt:lpstr>
      <vt:lpstr>TI Widgets - </vt:lpstr>
      <vt:lpstr>Output Power Estimation of Class D Amplifier</vt:lpstr>
      <vt:lpstr>APA Circuit Impedances</vt:lpstr>
      <vt:lpstr>Output Power Estimation of Class D Amplifier</vt:lpstr>
    </vt:vector>
  </TitlesOfParts>
  <Company>Texas Instruments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Greene, Matt</dc:creator>
  <cp:lastModifiedBy>chen13</cp:lastModifiedBy>
  <cp:revision>91</cp:revision>
  <dcterms:created xsi:type="dcterms:W3CDTF">2007-12-19T20:51:45Z</dcterms:created>
  <dcterms:modified xsi:type="dcterms:W3CDTF">2013-09-20T17:59:33Z</dcterms:modified>
</cp:coreProperties>
</file>