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3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A23F-5360-443B-A10E-42ECBD209824}" type="datetimeFigureOut">
              <a:rPr lang="ko-KR" altLang="en-US" smtClean="0"/>
              <a:pPr/>
              <a:t>2014-05-09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95706-C1A9-400B-B8CF-11964992B7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A23F-5360-443B-A10E-42ECBD209824}" type="datetimeFigureOut">
              <a:rPr lang="ko-KR" altLang="en-US" smtClean="0"/>
              <a:pPr/>
              <a:t>2014-05-09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95706-C1A9-400B-B8CF-11964992B7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A23F-5360-443B-A10E-42ECBD209824}" type="datetimeFigureOut">
              <a:rPr lang="ko-KR" altLang="en-US" smtClean="0"/>
              <a:pPr/>
              <a:t>2014-05-09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95706-C1A9-400B-B8CF-11964992B7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A23F-5360-443B-A10E-42ECBD209824}" type="datetimeFigureOut">
              <a:rPr lang="ko-KR" altLang="en-US" smtClean="0"/>
              <a:pPr/>
              <a:t>2014-05-09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95706-C1A9-400B-B8CF-11964992B7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A23F-5360-443B-A10E-42ECBD209824}" type="datetimeFigureOut">
              <a:rPr lang="ko-KR" altLang="en-US" smtClean="0"/>
              <a:pPr/>
              <a:t>2014-05-09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95706-C1A9-400B-B8CF-11964992B7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A23F-5360-443B-A10E-42ECBD209824}" type="datetimeFigureOut">
              <a:rPr lang="ko-KR" altLang="en-US" smtClean="0"/>
              <a:pPr/>
              <a:t>2014-05-09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95706-C1A9-400B-B8CF-11964992B7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A23F-5360-443B-A10E-42ECBD209824}" type="datetimeFigureOut">
              <a:rPr lang="ko-KR" altLang="en-US" smtClean="0"/>
              <a:pPr/>
              <a:t>2014-05-09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95706-C1A9-400B-B8CF-11964992B7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A23F-5360-443B-A10E-42ECBD209824}" type="datetimeFigureOut">
              <a:rPr lang="ko-KR" altLang="en-US" smtClean="0"/>
              <a:pPr/>
              <a:t>2014-05-09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95706-C1A9-400B-B8CF-11964992B7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A23F-5360-443B-A10E-42ECBD209824}" type="datetimeFigureOut">
              <a:rPr lang="ko-KR" altLang="en-US" smtClean="0"/>
              <a:pPr/>
              <a:t>2014-05-09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95706-C1A9-400B-B8CF-11964992B7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A23F-5360-443B-A10E-42ECBD209824}" type="datetimeFigureOut">
              <a:rPr lang="ko-KR" altLang="en-US" smtClean="0"/>
              <a:pPr/>
              <a:t>2014-05-09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95706-C1A9-400B-B8CF-11964992B7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6A23F-5360-443B-A10E-42ECBD209824}" type="datetimeFigureOut">
              <a:rPr lang="ko-KR" altLang="en-US" smtClean="0"/>
              <a:pPr/>
              <a:t>2014-05-09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95706-C1A9-400B-B8CF-11964992B7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6A23F-5360-443B-A10E-42ECBD209824}" type="datetimeFigureOut">
              <a:rPr lang="ko-KR" altLang="en-US" smtClean="0"/>
              <a:pPr/>
              <a:t>2014-05-09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95706-C1A9-400B-B8CF-11964992B7C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979712" y="2420888"/>
            <a:ext cx="1656184" cy="20882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5364088" y="2420888"/>
            <a:ext cx="1656184" cy="20882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cxnSp>
        <p:nvCxnSpPr>
          <p:cNvPr id="8" name="직선 화살표 연결선 7"/>
          <p:cNvCxnSpPr/>
          <p:nvPr/>
        </p:nvCxnSpPr>
        <p:spPr>
          <a:xfrm>
            <a:off x="3635896" y="2872681"/>
            <a:ext cx="172819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364088" y="3212976"/>
            <a:ext cx="15888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TLV320ADC3101</a:t>
            </a:r>
            <a:endParaRPr lang="ko-KR" altLang="en-US" sz="1400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76610" y="3212976"/>
            <a:ext cx="962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B/T</a:t>
            </a:r>
          </a:p>
          <a:p>
            <a:pPr algn="ctr"/>
            <a:r>
              <a:rPr lang="en-US" altLang="ko-KR" sz="14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CSR1011</a:t>
            </a:r>
            <a:endParaRPr lang="ko-KR" altLang="en-US" sz="1400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79912" y="2564904"/>
            <a:ext cx="13692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MCLK(16MHz</a:t>
            </a:r>
            <a:r>
              <a:rPr lang="en-US" altLang="ko-KR" sz="14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)</a:t>
            </a:r>
            <a:endParaRPr lang="ko-KR" altLang="en-US" sz="1400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cxnSp>
        <p:nvCxnSpPr>
          <p:cNvPr id="12" name="직선 화살표 연결선 11"/>
          <p:cNvCxnSpPr/>
          <p:nvPr/>
        </p:nvCxnSpPr>
        <p:spPr>
          <a:xfrm>
            <a:off x="3635896" y="3304729"/>
            <a:ext cx="1728192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779912" y="2996952"/>
            <a:ext cx="16129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BCK/LRCK/DATA</a:t>
            </a:r>
            <a:endParaRPr lang="ko-KR" altLang="en-US" sz="1400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79912" y="4653136"/>
            <a:ext cx="11592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err="1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Mic</a:t>
            </a:r>
            <a:r>
              <a:rPr lang="en-US" altLang="ko-KR" sz="14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 In</a:t>
            </a:r>
            <a:r>
              <a:rPr lang="en-US" altLang="ko-KR" sz="14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(IN2L)</a:t>
            </a:r>
            <a:endParaRPr lang="ko-KR" altLang="en-US" sz="1400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cxnSp>
        <p:nvCxnSpPr>
          <p:cNvPr id="25" name="직선 화살표 연결선 24"/>
          <p:cNvCxnSpPr/>
          <p:nvPr/>
        </p:nvCxnSpPr>
        <p:spPr>
          <a:xfrm>
            <a:off x="3635896" y="3736777"/>
            <a:ext cx="1728192" cy="0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779912" y="3429000"/>
            <a:ext cx="4635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I2C</a:t>
            </a:r>
            <a:endParaRPr lang="ko-KR" altLang="en-US" sz="1400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cxnSp>
        <p:nvCxnSpPr>
          <p:cNvPr id="27" name="직선 화살표 연결선 26"/>
          <p:cNvCxnSpPr/>
          <p:nvPr/>
        </p:nvCxnSpPr>
        <p:spPr>
          <a:xfrm>
            <a:off x="3635896" y="4149080"/>
            <a:ext cx="172819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779912" y="3841303"/>
            <a:ext cx="6527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Reset</a:t>
            </a:r>
            <a:endParaRPr lang="ko-KR" altLang="en-US" sz="1400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466525" y="1465039"/>
            <a:ext cx="24016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 smtClean="0">
                <a:latin typeface="Arial Unicode MS" pitchFamily="50" charset="-127"/>
                <a:ea typeface="Arial Unicode MS" pitchFamily="50" charset="-127"/>
                <a:cs typeface="Arial Unicode MS" pitchFamily="50" charset="-127"/>
              </a:rPr>
              <a:t>Simplified Diagram</a:t>
            </a:r>
            <a:endParaRPr lang="ko-KR" altLang="en-US" sz="2000" dirty="0">
              <a:latin typeface="Arial Unicode MS" pitchFamily="50" charset="-127"/>
              <a:ea typeface="Arial Unicode MS" pitchFamily="50" charset="-127"/>
              <a:cs typeface="Arial Unicode MS" pitchFamily="50" charset="-127"/>
            </a:endParaRPr>
          </a:p>
        </p:txBody>
      </p:sp>
      <p:cxnSp>
        <p:nvCxnSpPr>
          <p:cNvPr id="24" name="꺾인 연결선 23"/>
          <p:cNvCxnSpPr>
            <a:stCxn id="16" idx="3"/>
            <a:endCxn id="5" idx="2"/>
          </p:cNvCxnSpPr>
          <p:nvPr/>
        </p:nvCxnSpPr>
        <p:spPr>
          <a:xfrm flipV="1">
            <a:off x="4939204" y="4509120"/>
            <a:ext cx="1252976" cy="297905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13</Words>
  <Application>Microsoft Office PowerPoint</Application>
  <PresentationFormat>화면 슬라이드 쇼(4:3)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Serial Microelectronics Korea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JP.CHUNG</dc:creator>
  <cp:lastModifiedBy>JP.CHUNG</cp:lastModifiedBy>
  <cp:revision>6</cp:revision>
  <dcterms:created xsi:type="dcterms:W3CDTF">2014-04-27T11:24:12Z</dcterms:created>
  <dcterms:modified xsi:type="dcterms:W3CDTF">2014-05-09T13:56:05Z</dcterms:modified>
</cp:coreProperties>
</file>