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08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716000" cy="857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6324600" y="5943600"/>
            <a:ext cx="1447800" cy="762000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277600" y="6396335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is the spectrum broad here ?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6"/>
          </p:cNvCxnSpPr>
          <p:nvPr/>
        </p:nvCxnSpPr>
        <p:spPr>
          <a:xfrm>
            <a:off x="7772400" y="6324600"/>
            <a:ext cx="3505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VV1006</cp:lastModifiedBy>
  <cp:revision>1</cp:revision>
  <dcterms:created xsi:type="dcterms:W3CDTF">2006-08-16T00:00:00Z</dcterms:created>
  <dcterms:modified xsi:type="dcterms:W3CDTF">2013-08-05T18:04:41Z</dcterms:modified>
</cp:coreProperties>
</file>