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RF IN </a:t>
            </a:r>
          </a:p>
          <a:p>
            <a:r>
              <a:rPr lang="en-US" dirty="0" smtClean="0"/>
              <a:t>0dBm @ 1.78Ghz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6670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RF  </a:t>
            </a:r>
          </a:p>
          <a:p>
            <a:r>
              <a:rPr lang="en-US" dirty="0" smtClean="0"/>
              <a:t>@ 1.78Ghz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 not see the modulated waveform @1.78Ghz / 1.84 </a:t>
            </a:r>
            <a:r>
              <a:rPr lang="en-US" dirty="0" err="1" smtClean="0">
                <a:solidFill>
                  <a:srgbClr val="FF0000"/>
                </a:solidFill>
              </a:rPr>
              <a:t>Ghz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VV1006</cp:lastModifiedBy>
  <cp:revision>9</cp:revision>
  <dcterms:created xsi:type="dcterms:W3CDTF">2006-08-16T00:00:00Z</dcterms:created>
  <dcterms:modified xsi:type="dcterms:W3CDTF">2013-07-02T15:18:47Z</dcterms:modified>
</cp:coreProperties>
</file>